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7"/>
  </p:notesMasterIdLst>
  <p:handoutMasterIdLst>
    <p:handoutMasterId r:id="rId28"/>
  </p:handoutMasterIdLst>
  <p:sldIdLst>
    <p:sldId id="1980" r:id="rId5"/>
    <p:sldId id="257" r:id="rId6"/>
    <p:sldId id="1979" r:id="rId7"/>
    <p:sldId id="1982" r:id="rId8"/>
    <p:sldId id="1989" r:id="rId9"/>
    <p:sldId id="258" r:id="rId10"/>
    <p:sldId id="1981" r:id="rId11"/>
    <p:sldId id="1990" r:id="rId12"/>
    <p:sldId id="1991" r:id="rId13"/>
    <p:sldId id="1992" r:id="rId14"/>
    <p:sldId id="1993" r:id="rId15"/>
    <p:sldId id="1994" r:id="rId16"/>
    <p:sldId id="1896" r:id="rId17"/>
    <p:sldId id="1983" r:id="rId18"/>
    <p:sldId id="1984" r:id="rId19"/>
    <p:sldId id="1985" r:id="rId20"/>
    <p:sldId id="1986" r:id="rId21"/>
    <p:sldId id="1987" r:id="rId22"/>
    <p:sldId id="1995" r:id="rId23"/>
    <p:sldId id="1997" r:id="rId24"/>
    <p:sldId id="1999" r:id="rId25"/>
    <p:sldId id="1996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CE"/>
    <a:srgbClr val="FF2121"/>
    <a:srgbClr val="3C2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15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2472" y="-4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51F78-3B0E-4367-8D1C-42A8E13D6F9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6A558789-0743-4215-A4AA-B95944BB2709}">
      <dgm:prSet phldrT="[Text]" custT="1"/>
      <dgm:spPr/>
      <dgm:t>
        <a:bodyPr/>
        <a:lstStyle/>
        <a:p>
          <a:r>
            <a:rPr lang="el-GR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Παράγοντες επικινδυνότητας</a:t>
          </a:r>
          <a:endParaRPr lang="en-CY" sz="4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0EEBC6-9F6C-40F9-B796-D99E5DF5DE20}" type="parTrans" cxnId="{8D93F0D0-B750-447C-94C2-3CE009A355FD}">
      <dgm:prSet/>
      <dgm:spPr/>
      <dgm:t>
        <a:bodyPr/>
        <a:lstStyle/>
        <a:p>
          <a:endParaRPr lang="en-CY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97A4D2-A196-446E-8E70-BEE53CCEEBEB}" type="sibTrans" cxnId="{8D93F0D0-B750-447C-94C2-3CE009A355FD}">
      <dgm:prSet/>
      <dgm:spPr/>
      <dgm:t>
        <a:bodyPr/>
        <a:lstStyle/>
        <a:p>
          <a:endParaRPr lang="en-CY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DDE62D-0BA3-4C66-A5A3-80FC32F6B85A}">
      <dgm:prSet phldrT="[Text]" custT="1"/>
      <dgm:spPr/>
      <dgm:t>
        <a:bodyPr/>
        <a:lstStyle/>
        <a:p>
          <a:r>
            <a:rPr lang="el-GR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Προστατευτικοί παράγοντες</a:t>
          </a:r>
          <a:endParaRPr lang="en-CY" sz="4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061821-73DA-4E5E-A6FC-12C75ADC38B3}" type="parTrans" cxnId="{32267011-5E11-4F66-A1B7-3DC5BDD8B73F}">
      <dgm:prSet/>
      <dgm:spPr/>
      <dgm:t>
        <a:bodyPr/>
        <a:lstStyle/>
        <a:p>
          <a:endParaRPr lang="en-CY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3627FA-C881-482A-8132-EB2EBB50764C}" type="sibTrans" cxnId="{32267011-5E11-4F66-A1B7-3DC5BDD8B73F}">
      <dgm:prSet/>
      <dgm:spPr/>
      <dgm:t>
        <a:bodyPr/>
        <a:lstStyle/>
        <a:p>
          <a:endParaRPr lang="en-CY" sz="4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89BC56-AA4E-4E1A-A840-479B6D977F1B}" type="pres">
      <dgm:prSet presAssocID="{92351F78-3B0E-4367-8D1C-42A8E13D6F9E}" presName="compositeShape" presStyleCnt="0">
        <dgm:presLayoutVars>
          <dgm:chMax val="2"/>
          <dgm:dir/>
          <dgm:resizeHandles val="exact"/>
        </dgm:presLayoutVars>
      </dgm:prSet>
      <dgm:spPr/>
    </dgm:pt>
    <dgm:pt modelId="{9B797DB5-E3B6-428E-8FBE-1135E3BE06DE}" type="pres">
      <dgm:prSet presAssocID="{92351F78-3B0E-4367-8D1C-42A8E13D6F9E}" presName="divider" presStyleLbl="fgShp" presStyleIdx="0" presStyleCnt="1"/>
      <dgm:spPr/>
    </dgm:pt>
    <dgm:pt modelId="{0CF0346C-5AD2-48F2-A133-F0BAEA6C180E}" type="pres">
      <dgm:prSet presAssocID="{6A558789-0743-4215-A4AA-B95944BB2709}" presName="downArrow" presStyleLbl="node1" presStyleIdx="0" presStyleCnt="2"/>
      <dgm:spPr/>
    </dgm:pt>
    <dgm:pt modelId="{D235BC1C-694C-42C0-88E5-20909D68AB58}" type="pres">
      <dgm:prSet presAssocID="{6A558789-0743-4215-A4AA-B95944BB2709}" presName="downArrowText" presStyleLbl="revTx" presStyleIdx="0" presStyleCnt="2" custScaleX="142211">
        <dgm:presLayoutVars>
          <dgm:bulletEnabled val="1"/>
        </dgm:presLayoutVars>
      </dgm:prSet>
      <dgm:spPr/>
    </dgm:pt>
    <dgm:pt modelId="{16C29D33-39A9-47C7-8EEE-EF662C3DC243}" type="pres">
      <dgm:prSet presAssocID="{C9DDE62D-0BA3-4C66-A5A3-80FC32F6B85A}" presName="upArrow" presStyleLbl="node1" presStyleIdx="1" presStyleCnt="2"/>
      <dgm:spPr/>
    </dgm:pt>
    <dgm:pt modelId="{622F1EA4-E713-4A0A-A128-A89B677AD87B}" type="pres">
      <dgm:prSet presAssocID="{C9DDE62D-0BA3-4C66-A5A3-80FC32F6B85A}" presName="upArrowText" presStyleLbl="revTx" presStyleIdx="1" presStyleCnt="2" custScaleX="140107">
        <dgm:presLayoutVars>
          <dgm:bulletEnabled val="1"/>
        </dgm:presLayoutVars>
      </dgm:prSet>
      <dgm:spPr/>
    </dgm:pt>
  </dgm:ptLst>
  <dgm:cxnLst>
    <dgm:cxn modelId="{32267011-5E11-4F66-A1B7-3DC5BDD8B73F}" srcId="{92351F78-3B0E-4367-8D1C-42A8E13D6F9E}" destId="{C9DDE62D-0BA3-4C66-A5A3-80FC32F6B85A}" srcOrd="1" destOrd="0" parTransId="{93061821-73DA-4E5E-A6FC-12C75ADC38B3}" sibTransId="{D33627FA-C881-482A-8132-EB2EBB50764C}"/>
    <dgm:cxn modelId="{DC0B9834-8410-4BB1-96BC-CBD6F1140887}" type="presOf" srcId="{C9DDE62D-0BA3-4C66-A5A3-80FC32F6B85A}" destId="{622F1EA4-E713-4A0A-A128-A89B677AD87B}" srcOrd="0" destOrd="0" presId="urn:microsoft.com/office/officeart/2005/8/layout/arrow3"/>
    <dgm:cxn modelId="{5F0BA053-8CFB-4205-B484-13CF25D23A5F}" type="presOf" srcId="{92351F78-3B0E-4367-8D1C-42A8E13D6F9E}" destId="{FE89BC56-AA4E-4E1A-A840-479B6D977F1B}" srcOrd="0" destOrd="0" presId="urn:microsoft.com/office/officeart/2005/8/layout/arrow3"/>
    <dgm:cxn modelId="{F0EB8D76-699D-46C9-9646-6BE390F488D0}" type="presOf" srcId="{6A558789-0743-4215-A4AA-B95944BB2709}" destId="{D235BC1C-694C-42C0-88E5-20909D68AB58}" srcOrd="0" destOrd="0" presId="urn:microsoft.com/office/officeart/2005/8/layout/arrow3"/>
    <dgm:cxn modelId="{8D93F0D0-B750-447C-94C2-3CE009A355FD}" srcId="{92351F78-3B0E-4367-8D1C-42A8E13D6F9E}" destId="{6A558789-0743-4215-A4AA-B95944BB2709}" srcOrd="0" destOrd="0" parTransId="{C10EEBC6-9F6C-40F9-B796-D99E5DF5DE20}" sibTransId="{7E97A4D2-A196-446E-8E70-BEE53CCEEBEB}"/>
    <dgm:cxn modelId="{892B7238-C26F-450F-80DE-9078A0704EC8}" type="presParOf" srcId="{FE89BC56-AA4E-4E1A-A840-479B6D977F1B}" destId="{9B797DB5-E3B6-428E-8FBE-1135E3BE06DE}" srcOrd="0" destOrd="0" presId="urn:microsoft.com/office/officeart/2005/8/layout/arrow3"/>
    <dgm:cxn modelId="{E9144BFF-5C4F-4BAD-91B2-7A0CC48A686D}" type="presParOf" srcId="{FE89BC56-AA4E-4E1A-A840-479B6D977F1B}" destId="{0CF0346C-5AD2-48F2-A133-F0BAEA6C180E}" srcOrd="1" destOrd="0" presId="urn:microsoft.com/office/officeart/2005/8/layout/arrow3"/>
    <dgm:cxn modelId="{1DD39B6C-4297-4700-9374-7B82D2D6A8C1}" type="presParOf" srcId="{FE89BC56-AA4E-4E1A-A840-479B6D977F1B}" destId="{D235BC1C-694C-42C0-88E5-20909D68AB58}" srcOrd="2" destOrd="0" presId="urn:microsoft.com/office/officeart/2005/8/layout/arrow3"/>
    <dgm:cxn modelId="{FAEBB22E-4A7E-4FDB-9646-11F97B6D8B78}" type="presParOf" srcId="{FE89BC56-AA4E-4E1A-A840-479B6D977F1B}" destId="{16C29D33-39A9-47C7-8EEE-EF662C3DC243}" srcOrd="3" destOrd="0" presId="urn:microsoft.com/office/officeart/2005/8/layout/arrow3"/>
    <dgm:cxn modelId="{E73D85BD-2987-4580-B121-E3F3CA009ED0}" type="presParOf" srcId="{FE89BC56-AA4E-4E1A-A840-479B6D977F1B}" destId="{622F1EA4-E713-4A0A-A128-A89B677AD87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1C72A-7F7D-4D8D-A28F-8F3A5A6106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5297852A-7B35-49DF-AC7F-7594D464D70E}">
      <dgm:prSet phldrT="[Text]" custT="1"/>
      <dgm:spPr/>
      <dgm:t>
        <a:bodyPr/>
        <a:lstStyle/>
        <a:p>
          <a:r>
            <a:rPr lang="el-GR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υγεία εκπαιδευτικών</a:t>
          </a:r>
          <a:endParaRPr lang="en-CY" sz="2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682EC8-1CFF-4CBB-A23B-9505D781D76C}" type="parTrans" cxnId="{330EFB13-40A2-431B-818C-C22456A8165A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DA25DD-377D-4707-9C86-0DEF913FEAEA}" type="sibTrans" cxnId="{330EFB13-40A2-431B-818C-C22456A8165A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0A9187-A6CC-471C-A030-C28D617197B0}">
      <dgm:prSet phldrT="[Text]" custT="1"/>
      <dgm:spPr/>
      <dgm:t>
        <a:bodyPr/>
        <a:lstStyle/>
        <a:p>
          <a:r>
            <a:rPr lang="el-GR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Σχολική παραβατικότητα</a:t>
          </a:r>
          <a:endParaRPr lang="en-CY" sz="2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97FB86-B40B-4D30-9610-99A75AD70D32}" type="parTrans" cxnId="{5D6C84E5-DE42-49CA-9245-99DAF335AD21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9B2D8C3-E006-440F-8981-CCA4402A1CE6}" type="sibTrans" cxnId="{5D6C84E5-DE42-49CA-9245-99DAF335AD21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66EB7A-83C2-4E55-BFB2-B00F46866351}" type="pres">
      <dgm:prSet presAssocID="{5DF1C72A-7F7D-4D8D-A28F-8F3A5A6106D4}" presName="cycle" presStyleCnt="0">
        <dgm:presLayoutVars>
          <dgm:dir/>
          <dgm:resizeHandles val="exact"/>
        </dgm:presLayoutVars>
      </dgm:prSet>
      <dgm:spPr/>
    </dgm:pt>
    <dgm:pt modelId="{09D07EB9-9DCC-4BD0-B1C9-3395A7891EED}" type="pres">
      <dgm:prSet presAssocID="{5297852A-7B35-49DF-AC7F-7594D464D70E}" presName="dummy" presStyleCnt="0"/>
      <dgm:spPr/>
    </dgm:pt>
    <dgm:pt modelId="{FC4B0638-1047-4610-B314-13BDE164D899}" type="pres">
      <dgm:prSet presAssocID="{5297852A-7B35-49DF-AC7F-7594D464D70E}" presName="node" presStyleLbl="revTx" presStyleIdx="0" presStyleCnt="2">
        <dgm:presLayoutVars>
          <dgm:bulletEnabled val="1"/>
        </dgm:presLayoutVars>
      </dgm:prSet>
      <dgm:spPr/>
    </dgm:pt>
    <dgm:pt modelId="{180E2892-9B7C-4E0F-BB2D-89EFA9C05034}" type="pres">
      <dgm:prSet presAssocID="{FCDA25DD-377D-4707-9C86-0DEF913FEAEA}" presName="sibTrans" presStyleLbl="node1" presStyleIdx="0" presStyleCnt="2"/>
      <dgm:spPr/>
    </dgm:pt>
    <dgm:pt modelId="{44EC6CC9-4301-412E-8157-7F5998E4BE4F}" type="pres">
      <dgm:prSet presAssocID="{280A9187-A6CC-471C-A030-C28D617197B0}" presName="dummy" presStyleCnt="0"/>
      <dgm:spPr/>
    </dgm:pt>
    <dgm:pt modelId="{50754963-022F-47C9-A654-C2A4EB829EFD}" type="pres">
      <dgm:prSet presAssocID="{280A9187-A6CC-471C-A030-C28D617197B0}" presName="node" presStyleLbl="revTx" presStyleIdx="1" presStyleCnt="2" custScaleX="123808">
        <dgm:presLayoutVars>
          <dgm:bulletEnabled val="1"/>
        </dgm:presLayoutVars>
      </dgm:prSet>
      <dgm:spPr/>
    </dgm:pt>
    <dgm:pt modelId="{F6BADE34-6CDF-483E-853B-F8E2D6D4D8BD}" type="pres">
      <dgm:prSet presAssocID="{69B2D8C3-E006-440F-8981-CCA4402A1CE6}" presName="sibTrans" presStyleLbl="node1" presStyleIdx="1" presStyleCnt="2"/>
      <dgm:spPr/>
    </dgm:pt>
  </dgm:ptLst>
  <dgm:cxnLst>
    <dgm:cxn modelId="{330EFB13-40A2-431B-818C-C22456A8165A}" srcId="{5DF1C72A-7F7D-4D8D-A28F-8F3A5A6106D4}" destId="{5297852A-7B35-49DF-AC7F-7594D464D70E}" srcOrd="0" destOrd="0" parTransId="{EE682EC8-1CFF-4CBB-A23B-9505D781D76C}" sibTransId="{FCDA25DD-377D-4707-9C86-0DEF913FEAEA}"/>
    <dgm:cxn modelId="{336AD529-EECF-42EF-B2E6-71B58E299384}" type="presOf" srcId="{280A9187-A6CC-471C-A030-C28D617197B0}" destId="{50754963-022F-47C9-A654-C2A4EB829EFD}" srcOrd="0" destOrd="0" presId="urn:microsoft.com/office/officeart/2005/8/layout/cycle1"/>
    <dgm:cxn modelId="{192CA23F-A5AD-42AD-B59B-A18F0774C7AF}" type="presOf" srcId="{5DF1C72A-7F7D-4D8D-A28F-8F3A5A6106D4}" destId="{CA66EB7A-83C2-4E55-BFB2-B00F46866351}" srcOrd="0" destOrd="0" presId="urn:microsoft.com/office/officeart/2005/8/layout/cycle1"/>
    <dgm:cxn modelId="{BA10C644-19F1-4424-90AD-4DF5DD773DCB}" type="presOf" srcId="{69B2D8C3-E006-440F-8981-CCA4402A1CE6}" destId="{F6BADE34-6CDF-483E-853B-F8E2D6D4D8BD}" srcOrd="0" destOrd="0" presId="urn:microsoft.com/office/officeart/2005/8/layout/cycle1"/>
    <dgm:cxn modelId="{A0D4EC80-E533-4AAC-B116-71C1729CF833}" type="presOf" srcId="{FCDA25DD-377D-4707-9C86-0DEF913FEAEA}" destId="{180E2892-9B7C-4E0F-BB2D-89EFA9C05034}" srcOrd="0" destOrd="0" presId="urn:microsoft.com/office/officeart/2005/8/layout/cycle1"/>
    <dgm:cxn modelId="{1E8B5287-F1BA-40CD-A470-A9D18CAB6D66}" type="presOf" srcId="{5297852A-7B35-49DF-AC7F-7594D464D70E}" destId="{FC4B0638-1047-4610-B314-13BDE164D899}" srcOrd="0" destOrd="0" presId="urn:microsoft.com/office/officeart/2005/8/layout/cycle1"/>
    <dgm:cxn modelId="{5D6C84E5-DE42-49CA-9245-99DAF335AD21}" srcId="{5DF1C72A-7F7D-4D8D-A28F-8F3A5A6106D4}" destId="{280A9187-A6CC-471C-A030-C28D617197B0}" srcOrd="1" destOrd="0" parTransId="{4B97FB86-B40B-4D30-9610-99A75AD70D32}" sibTransId="{69B2D8C3-E006-440F-8981-CCA4402A1CE6}"/>
    <dgm:cxn modelId="{D201EA4A-BEC3-4B24-ADB0-DA73B42980C1}" type="presParOf" srcId="{CA66EB7A-83C2-4E55-BFB2-B00F46866351}" destId="{09D07EB9-9DCC-4BD0-B1C9-3395A7891EED}" srcOrd="0" destOrd="0" presId="urn:microsoft.com/office/officeart/2005/8/layout/cycle1"/>
    <dgm:cxn modelId="{A5456C40-0349-4E7D-BCCB-75C2D5D03A93}" type="presParOf" srcId="{CA66EB7A-83C2-4E55-BFB2-B00F46866351}" destId="{FC4B0638-1047-4610-B314-13BDE164D899}" srcOrd="1" destOrd="0" presId="urn:microsoft.com/office/officeart/2005/8/layout/cycle1"/>
    <dgm:cxn modelId="{3324C082-BA06-4938-B759-D2992404A62F}" type="presParOf" srcId="{CA66EB7A-83C2-4E55-BFB2-B00F46866351}" destId="{180E2892-9B7C-4E0F-BB2D-89EFA9C05034}" srcOrd="2" destOrd="0" presId="urn:microsoft.com/office/officeart/2005/8/layout/cycle1"/>
    <dgm:cxn modelId="{E5CB9ED9-04C8-4DCE-ABF6-1DDE79A2FBC8}" type="presParOf" srcId="{CA66EB7A-83C2-4E55-BFB2-B00F46866351}" destId="{44EC6CC9-4301-412E-8157-7F5998E4BE4F}" srcOrd="3" destOrd="0" presId="urn:microsoft.com/office/officeart/2005/8/layout/cycle1"/>
    <dgm:cxn modelId="{E3A1EC6A-F4C3-4388-97BE-AC956FFBA686}" type="presParOf" srcId="{CA66EB7A-83C2-4E55-BFB2-B00F46866351}" destId="{50754963-022F-47C9-A654-C2A4EB829EFD}" srcOrd="4" destOrd="0" presId="urn:microsoft.com/office/officeart/2005/8/layout/cycle1"/>
    <dgm:cxn modelId="{75D9B002-6088-4C46-8D1D-BD4131033879}" type="presParOf" srcId="{CA66EB7A-83C2-4E55-BFB2-B00F46866351}" destId="{F6BADE34-6CDF-483E-853B-F8E2D6D4D8BD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8DA50-AAB5-4276-B1A4-D4F5CB41E59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57859EE-21A0-426C-954F-8034AB50698D}">
      <dgm:prSet phldrT="[Text]" custT="1"/>
      <dgm:spPr/>
      <dgm:t>
        <a:bodyPr/>
        <a:lstStyle/>
        <a:p>
          <a:r>
            <a:rPr lang="el-GR" sz="2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απόσυρση και αποστασιοποίηση από την εργασία και τους άλλους, αδιαφορία, αρνητική στάση, κυνισμός, μείωση ιδεαλισμού, έλλειψη κινήτρων, αποσύνδεση</a:t>
          </a:r>
          <a:endParaRPr lang="en-US" sz="21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9160EC-43F6-485B-93F3-31E9D55315F4}" type="parTrans" cxnId="{3E4152F0-466D-4018-97F9-418D2D78A2AE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320FE3-E262-4151-BB12-471E73B66FB2}" type="sibTrans" cxnId="{3E4152F0-466D-4018-97F9-418D2D78A2AE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05F701-A88D-4298-ABA2-81B2B87E0A04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Ψυχολογική     (και σωματική) εξάντληση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F42146-CDA4-41FD-BB7B-8B5E3D5437C6}" type="parTrans" cxnId="{4C731307-6F0C-4C94-9F77-202E8A6F6BBB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4A3239-59F0-44FB-9CA3-B171460968B5}" type="sibTrans" cxnId="{4C731307-6F0C-4C94-9F77-202E8A6F6BBB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BDCD4B-46CE-49DF-99D2-ED84FD27F15A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Μείωση </a:t>
          </a: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-αποτελεσματικό-</a:t>
          </a: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τητας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(αίσθηση επιτυχίας) και νοήματος στην εργασία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2B322B-5BE2-4DD3-8D12-0000898E3DEB}" type="sibTrans" cxnId="{A63E4918-6979-47F6-BFF2-4F4E29C2EFE8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396C5C-AABB-416A-B053-194D02EC4521}" type="parTrans" cxnId="{A63E4918-6979-47F6-BFF2-4F4E29C2EFE8}">
      <dgm:prSet/>
      <dgm:spPr/>
      <dgm:t>
        <a:bodyPr/>
        <a:lstStyle/>
        <a:p>
          <a:endParaRPr lang="en-CY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C169B0-22ED-480D-BAF1-72CB86E90A70}" type="pres">
      <dgm:prSet presAssocID="{EA78DA50-AAB5-4276-B1A4-D4F5CB41E593}" presName="compositeShape" presStyleCnt="0">
        <dgm:presLayoutVars>
          <dgm:chMax val="7"/>
          <dgm:dir/>
          <dgm:resizeHandles val="exact"/>
        </dgm:presLayoutVars>
      </dgm:prSet>
      <dgm:spPr/>
    </dgm:pt>
    <dgm:pt modelId="{DE154576-C62C-4893-94DF-1824263CE06D}" type="pres">
      <dgm:prSet presAssocID="{EA78DA50-AAB5-4276-B1A4-D4F5CB41E593}" presName="wedge1" presStyleLbl="node1" presStyleIdx="0" presStyleCnt="3" custScaleX="121936" custLinFactNeighborX="-5532" custLinFactNeighborY="2912"/>
      <dgm:spPr/>
    </dgm:pt>
    <dgm:pt modelId="{3FA930D7-DC78-4966-9738-79400A6A6404}" type="pres">
      <dgm:prSet presAssocID="{EA78DA50-AAB5-4276-B1A4-D4F5CB41E5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0ABD29-A39D-4AA4-BEAA-8C4A89AC28E9}" type="pres">
      <dgm:prSet presAssocID="{EA78DA50-AAB5-4276-B1A4-D4F5CB41E593}" presName="wedge2" presStyleLbl="node1" presStyleIdx="1" presStyleCnt="3" custScaleX="118143" custScaleY="111463"/>
      <dgm:spPr/>
    </dgm:pt>
    <dgm:pt modelId="{C520E329-C3F0-4BC7-9686-EC631EEAB67E}" type="pres">
      <dgm:prSet presAssocID="{EA78DA50-AAB5-4276-B1A4-D4F5CB41E5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66B867-B309-4D4F-AA45-1329BF23213F}" type="pres">
      <dgm:prSet presAssocID="{EA78DA50-AAB5-4276-B1A4-D4F5CB41E593}" presName="wedge3" presStyleLbl="node1" presStyleIdx="2" presStyleCnt="3" custScaleX="122717"/>
      <dgm:spPr/>
    </dgm:pt>
    <dgm:pt modelId="{A0685F19-7323-4940-AFE3-DCA17B262697}" type="pres">
      <dgm:prSet presAssocID="{EA78DA50-AAB5-4276-B1A4-D4F5CB41E5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731307-6F0C-4C94-9F77-202E8A6F6BBB}" srcId="{EA78DA50-AAB5-4276-B1A4-D4F5CB41E593}" destId="{DC05F701-A88D-4298-ABA2-81B2B87E0A04}" srcOrd="2" destOrd="0" parTransId="{55F42146-CDA4-41FD-BB7B-8B5E3D5437C6}" sibTransId="{624A3239-59F0-44FB-9CA3-B171460968B5}"/>
    <dgm:cxn modelId="{A63E4918-6979-47F6-BFF2-4F4E29C2EFE8}" srcId="{EA78DA50-AAB5-4276-B1A4-D4F5CB41E593}" destId="{5CBDCD4B-46CE-49DF-99D2-ED84FD27F15A}" srcOrd="0" destOrd="0" parTransId="{B4396C5C-AABB-416A-B053-194D02EC4521}" sibTransId="{A52B322B-5BE2-4DD3-8D12-0000898E3DEB}"/>
    <dgm:cxn modelId="{F4FCD818-12F9-4988-A189-9FAC480B668C}" type="presOf" srcId="{557859EE-21A0-426C-954F-8034AB50698D}" destId="{AE0ABD29-A39D-4AA4-BEAA-8C4A89AC28E9}" srcOrd="0" destOrd="0" presId="urn:microsoft.com/office/officeart/2005/8/layout/chart3"/>
    <dgm:cxn modelId="{54B81219-CCF2-4EEF-A7A8-1948B5825E19}" type="presOf" srcId="{DC05F701-A88D-4298-ABA2-81B2B87E0A04}" destId="{A0685F19-7323-4940-AFE3-DCA17B262697}" srcOrd="1" destOrd="0" presId="urn:microsoft.com/office/officeart/2005/8/layout/chart3"/>
    <dgm:cxn modelId="{343C696D-177E-46FB-8ED4-1F4474239DEC}" type="presOf" srcId="{EA78DA50-AAB5-4276-B1A4-D4F5CB41E593}" destId="{80C169B0-22ED-480D-BAF1-72CB86E90A70}" srcOrd="0" destOrd="0" presId="urn:microsoft.com/office/officeart/2005/8/layout/chart3"/>
    <dgm:cxn modelId="{B6A9E074-8EF9-4BC4-B5B6-1A4DE5B05EDB}" type="presOf" srcId="{5CBDCD4B-46CE-49DF-99D2-ED84FD27F15A}" destId="{DE154576-C62C-4893-94DF-1824263CE06D}" srcOrd="0" destOrd="0" presId="urn:microsoft.com/office/officeart/2005/8/layout/chart3"/>
    <dgm:cxn modelId="{AFAE48A0-B4A0-4952-8CB5-E14755B60407}" type="presOf" srcId="{DC05F701-A88D-4298-ABA2-81B2B87E0A04}" destId="{4566B867-B309-4D4F-AA45-1329BF23213F}" srcOrd="0" destOrd="0" presId="urn:microsoft.com/office/officeart/2005/8/layout/chart3"/>
    <dgm:cxn modelId="{19C550B8-59A8-4E17-A201-B82462204458}" type="presOf" srcId="{5CBDCD4B-46CE-49DF-99D2-ED84FD27F15A}" destId="{3FA930D7-DC78-4966-9738-79400A6A6404}" srcOrd="1" destOrd="0" presId="urn:microsoft.com/office/officeart/2005/8/layout/chart3"/>
    <dgm:cxn modelId="{D0A5ABEB-8C9D-4DE5-9C32-9ABDD43F2C91}" type="presOf" srcId="{557859EE-21A0-426C-954F-8034AB50698D}" destId="{C520E329-C3F0-4BC7-9686-EC631EEAB67E}" srcOrd="1" destOrd="0" presId="urn:microsoft.com/office/officeart/2005/8/layout/chart3"/>
    <dgm:cxn modelId="{3E4152F0-466D-4018-97F9-418D2D78A2AE}" srcId="{EA78DA50-AAB5-4276-B1A4-D4F5CB41E593}" destId="{557859EE-21A0-426C-954F-8034AB50698D}" srcOrd="1" destOrd="0" parTransId="{989160EC-43F6-485B-93F3-31E9D55315F4}" sibTransId="{AC320FE3-E262-4151-BB12-471E73B66FB2}"/>
    <dgm:cxn modelId="{6FA14891-BF9C-4963-97E0-6535F52C1232}" type="presParOf" srcId="{80C169B0-22ED-480D-BAF1-72CB86E90A70}" destId="{DE154576-C62C-4893-94DF-1824263CE06D}" srcOrd="0" destOrd="0" presId="urn:microsoft.com/office/officeart/2005/8/layout/chart3"/>
    <dgm:cxn modelId="{6C01DD67-49E2-4187-BD7E-DC9409158152}" type="presParOf" srcId="{80C169B0-22ED-480D-BAF1-72CB86E90A70}" destId="{3FA930D7-DC78-4966-9738-79400A6A6404}" srcOrd="1" destOrd="0" presId="urn:microsoft.com/office/officeart/2005/8/layout/chart3"/>
    <dgm:cxn modelId="{795F25A1-8644-4B9B-B905-B6289CA027D7}" type="presParOf" srcId="{80C169B0-22ED-480D-BAF1-72CB86E90A70}" destId="{AE0ABD29-A39D-4AA4-BEAA-8C4A89AC28E9}" srcOrd="2" destOrd="0" presId="urn:microsoft.com/office/officeart/2005/8/layout/chart3"/>
    <dgm:cxn modelId="{92BC3407-DDC4-4DAE-BCD0-B204B3B52C17}" type="presParOf" srcId="{80C169B0-22ED-480D-BAF1-72CB86E90A70}" destId="{C520E329-C3F0-4BC7-9686-EC631EEAB67E}" srcOrd="3" destOrd="0" presId="urn:microsoft.com/office/officeart/2005/8/layout/chart3"/>
    <dgm:cxn modelId="{E3F81764-6FE2-4CBC-95C5-ADF010F8A69B}" type="presParOf" srcId="{80C169B0-22ED-480D-BAF1-72CB86E90A70}" destId="{4566B867-B309-4D4F-AA45-1329BF23213F}" srcOrd="4" destOrd="0" presId="urn:microsoft.com/office/officeart/2005/8/layout/chart3"/>
    <dgm:cxn modelId="{D5B6796C-4E21-44F5-B625-AAF023B0E006}" type="presParOf" srcId="{80C169B0-22ED-480D-BAF1-72CB86E90A70}" destId="{A0685F19-7323-4940-AFE3-DCA17B26269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28D91-9461-4171-98D4-F1AD6B8DDC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02533DBE-9AF4-4FDB-BFD9-147DC82E0BA7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ΨΥΧΟΛΟΓΙΚΗ ΕΞΑΝΤΛΗΣΗ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D020CA-AD93-45BF-9D2B-818131DF994A}" type="parTrans" cxnId="{17EA6E27-1A16-4C2D-AA44-18AF1E62B4A5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343E86-F60C-4D16-96F9-E32BB7DE0871}" type="sibTrans" cxnId="{17EA6E27-1A16-4C2D-AA44-18AF1E62B4A5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5D4AA4-CCEC-4A19-B2B7-7D173DA7A72E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Η δουλειά μου με έχει αδειάσει συναισθηματικά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3B68ADD-4179-4C55-B8D8-3A6D18ECD778}" type="parTrans" cxnId="{734E5678-3177-4A0A-B33F-9F30330A2085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291226-5296-4114-AC05-D1681B7CB56F}" type="sibTrans" cxnId="{734E5678-3177-4A0A-B33F-9F30330A2085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742B51-C9EB-45D3-9790-38922CD6E179}">
      <dgm:prSet phldrT="[Text]" custT="1"/>
      <dgm:spPr/>
      <dgm:t>
        <a:bodyPr/>
        <a:lstStyle/>
        <a:p>
          <a:pPr algn="l"/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ΑΠΟΣΥΝΔΕΣΗ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418BA7-73C1-47E0-9379-344F1448CDF2}" type="parTrans" cxnId="{8EBCB399-2543-45D0-8FA2-CBD8EC4F05A4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2A4402-E52A-4433-B3B8-06A4AE882153}" type="sibTrans" cxnId="{8EBCB399-2543-45D0-8FA2-CBD8EC4F05A4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584C2A-60E2-40AD-83C0-7705E4F84293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με νοιάζουν πραγματικά οι μαθητές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B928A6-7106-497F-95B3-9977A170C7B8}" type="parTrans" cxnId="{8E2480B1-4A11-4A7F-9EB4-DEF9F59A1AA0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038775-C1D0-4364-BE5B-219BA3FB53A8}" type="sibTrans" cxnId="{8E2480B1-4A11-4A7F-9EB4-DEF9F59A1AA0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5F9125-A193-4D09-A470-F1BCD52033AD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ΜΕΙΩΜΕΝΗ ΑΥΤΟ-ΑΠΟΤΕΛΕΣΜΑΤΙΚΟΤΗΤΑ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D13867-83CF-4F77-A77F-163540777E04}" type="parTrans" cxnId="{64187CCA-8726-4732-9267-CCDF3C3810A2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37C1CC5-4DA8-4165-B8F2-3E30CD53D9BF}" type="sibTrans" cxnId="{64187CCA-8726-4732-9267-CCDF3C3810A2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705EAC-E3A5-4B78-AC35-980216736842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νιώθω το παραμικρό ίχνος ενθουσιασμού</a:t>
          </a:r>
          <a:r>
            <a: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στην δουλειά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917B83-5C4A-4D54-8B53-F22E5ACF3EF7}" type="parTrans" cxnId="{953571BD-4E7A-4909-992F-4B9622DE447A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79E445-E852-4F63-983B-FBA1B70BD792}" type="sibTrans" cxnId="{953571BD-4E7A-4909-992F-4B9622DE447A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520093-3F89-4BEF-BEDA-E89E923AF123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έχω ενέργεια να εκτελέσω τις επαγγελματικές μου υποχρεώσεις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91405F-E387-45C8-86EF-C8F2C287DAEB}" type="parTrans" cxnId="{97DB8C66-AB97-4F21-ACB8-94DB2E1BB9F7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52E2CE-A59B-4A1D-980D-C5D92502AC20}" type="sibTrans" cxnId="{97DB8C66-AB97-4F21-ACB8-94DB2E1BB9F7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1CCA98-5F1A-4D8D-B620-A880EA2D7962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πετυχαίνω να έχω θετική επίδραση στους μαθητές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BA95B4-45A8-48D7-AE23-625939159C3B}" type="parTrans" cxnId="{670C49AE-E622-46C6-8D13-9D104A0F5856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C58BF6-F8B6-43FB-916A-E231CDD6210D}" type="sibTrans" cxnId="{670C49AE-E622-46C6-8D13-9D104A0F5856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C37A01-16B7-4DAC-8B8A-64B02F9C9707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Δυσκολεύομαι να διαχειριστώ τα προβλήματα συμπεριφοράς των μαθητών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E95FEC-864A-43D5-AC64-D477A7EFC109}" type="parTrans" cxnId="{436C48A6-D66C-40C6-AAA4-F00B92357C9F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DF0D235-47F3-4622-AF68-7C29B57EB660}" type="sibTrans" cxnId="{436C48A6-D66C-40C6-AAA4-F00B92357C9F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B1461B-B3C2-4DF6-B47D-E86B044CC6F0}">
      <dgm:prSet phldrT="[Text]" custT="1"/>
      <dgm:spPr/>
      <dgm:t>
        <a:bodyPr/>
        <a:lstStyle/>
        <a:p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15091BC-E5EB-481B-8B2A-1B9688F76FF5}" type="sibTrans" cxnId="{E8DCA7E6-2084-42C2-84E6-980F822015D6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CC8865-D64F-4F42-9258-3C0E64ADBBDE}" type="parTrans" cxnId="{E8DCA7E6-2084-42C2-84E6-980F822015D6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972A89-F21A-44EC-98FF-FA36912AC638}">
      <dgm:prSet phldrT="[Text]" custT="1"/>
      <dgm:spPr/>
      <dgm:t>
        <a:bodyPr/>
        <a:lstStyle/>
        <a:p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E5D679-4F41-4340-B25A-652000AD65D8}" type="parTrans" cxnId="{773FAE41-3D25-466C-83BB-89404CC7D28B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F031204A-CFAA-4733-8BA7-4382ED510138}" type="sibTrans" cxnId="{773FAE41-3D25-466C-83BB-89404CC7D28B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CD1A84D0-B0A1-4302-A0DF-F442243DE52E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Οι μαθητές μου με εκνευρίζουν συνεχώς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EF615B-61E4-4318-B6F6-0A3BF8E20E16}" type="parTrans" cxnId="{F20D9BD9-A9F5-4EE3-B299-A801B01FB06F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7AE8C04B-6AFF-4E1D-A57C-E3922954502F}" type="sibTrans" cxnId="{F20D9BD9-A9F5-4EE3-B299-A801B01FB06F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DF8E5FF3-B4BF-4285-AFE3-5DE20E100E20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βρίσκω κάποιο νόημα στη δουλειά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F0A813-527B-4270-BC32-6C1C9E55398C}" type="parTrans" cxnId="{B9DCC69B-EA9F-448E-A31F-7524014B2755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50F869D0-2294-4D92-B0AE-E9F973CD21EC}" type="sibTrans" cxnId="{B9DCC69B-EA9F-448E-A31F-7524014B2755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0E67E11A-073E-4A6F-9D64-9710CA1C942E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Θεωρώ πως δεν είμαι καλός στη δουλειά μου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33722DA-73FD-4E8F-B1FC-6B0B751983A3}" type="parTrans" cxnId="{4CE02BA5-324E-4F81-A1C9-EF9903B4C82A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5905734B-62F4-4A94-9A4C-2A4989733A1E}" type="sibTrans" cxnId="{4CE02BA5-324E-4F81-A1C9-EF9903B4C82A}">
      <dgm:prSet/>
      <dgm:spPr/>
      <dgm:t>
        <a:bodyPr/>
        <a:lstStyle/>
        <a:p>
          <a:endParaRPr lang="en-CY" sz="1600">
            <a:solidFill>
              <a:schemeClr val="bg1"/>
            </a:solidFill>
          </a:endParaRPr>
        </a:p>
      </dgm:t>
    </dgm:pt>
    <dgm:pt modelId="{07D7C354-7B3E-4849-8465-E86DC2700778}" type="pres">
      <dgm:prSet presAssocID="{56E28D91-9461-4171-98D4-F1AD6B8DDCD2}" presName="linear" presStyleCnt="0">
        <dgm:presLayoutVars>
          <dgm:animLvl val="lvl"/>
          <dgm:resizeHandles val="exact"/>
        </dgm:presLayoutVars>
      </dgm:prSet>
      <dgm:spPr/>
    </dgm:pt>
    <dgm:pt modelId="{F17E464A-8B7E-4B89-9DAD-DDF5FD7DDF7A}" type="pres">
      <dgm:prSet presAssocID="{02533DBE-9AF4-4FDB-BFD9-147DC82E0B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930F86-283F-44FE-9233-3CBDFFCF6194}" type="pres">
      <dgm:prSet presAssocID="{02533DBE-9AF4-4FDB-BFD9-147DC82E0BA7}" presName="childText" presStyleLbl="revTx" presStyleIdx="0" presStyleCnt="3">
        <dgm:presLayoutVars>
          <dgm:bulletEnabled val="1"/>
        </dgm:presLayoutVars>
      </dgm:prSet>
      <dgm:spPr/>
    </dgm:pt>
    <dgm:pt modelId="{3F81C9EB-3AFD-4FA3-8282-DBDBDFD2DB81}" type="pres">
      <dgm:prSet presAssocID="{4C742B51-C9EB-45D3-9790-38922CD6E1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E4E14C-CA3E-4831-95CA-B27A7798294C}" type="pres">
      <dgm:prSet presAssocID="{4C742B51-C9EB-45D3-9790-38922CD6E179}" presName="childText" presStyleLbl="revTx" presStyleIdx="1" presStyleCnt="3">
        <dgm:presLayoutVars>
          <dgm:bulletEnabled val="1"/>
        </dgm:presLayoutVars>
      </dgm:prSet>
      <dgm:spPr/>
    </dgm:pt>
    <dgm:pt modelId="{290CD4B5-27D8-4EB7-B5FF-648E553F5A2B}" type="pres">
      <dgm:prSet presAssocID="{125F9125-A193-4D09-A470-F1BCD52033AD}" presName="parentText" presStyleLbl="node1" presStyleIdx="2" presStyleCnt="3" custLinFactNeighborY="24474">
        <dgm:presLayoutVars>
          <dgm:chMax val="0"/>
          <dgm:bulletEnabled val="1"/>
        </dgm:presLayoutVars>
      </dgm:prSet>
      <dgm:spPr/>
    </dgm:pt>
    <dgm:pt modelId="{AC173F95-63E1-4222-8E23-FAEA96DC40A6}" type="pres">
      <dgm:prSet presAssocID="{125F9125-A193-4D09-A470-F1BCD52033AD}" presName="childText" presStyleLbl="revTx" presStyleIdx="2" presStyleCnt="3" custLinFactNeighborY="60511">
        <dgm:presLayoutVars>
          <dgm:bulletEnabled val="1"/>
        </dgm:presLayoutVars>
      </dgm:prSet>
      <dgm:spPr/>
    </dgm:pt>
  </dgm:ptLst>
  <dgm:cxnLst>
    <dgm:cxn modelId="{61022303-F54C-4EB5-A297-672285F7AC35}" type="presOf" srcId="{DF8E5FF3-B4BF-4285-AFE3-5DE20E100E20}" destId="{D9E4E14C-CA3E-4831-95CA-B27A7798294C}" srcOrd="0" destOrd="2" presId="urn:microsoft.com/office/officeart/2005/8/layout/vList2"/>
    <dgm:cxn modelId="{9E143203-0903-4F56-B275-884052D36709}" type="presOf" srcId="{B61CCA98-5F1A-4D8D-B620-A880EA2D7962}" destId="{AC173F95-63E1-4222-8E23-FAEA96DC40A6}" srcOrd="0" destOrd="1" presId="urn:microsoft.com/office/officeart/2005/8/layout/vList2"/>
    <dgm:cxn modelId="{34038E25-8945-4F61-A1BF-DEACD28C2BDE}" type="presOf" srcId="{56E28D91-9461-4171-98D4-F1AD6B8DDCD2}" destId="{07D7C354-7B3E-4849-8465-E86DC2700778}" srcOrd="0" destOrd="0" presId="urn:microsoft.com/office/officeart/2005/8/layout/vList2"/>
    <dgm:cxn modelId="{17EA6E27-1A16-4C2D-AA44-18AF1E62B4A5}" srcId="{56E28D91-9461-4171-98D4-F1AD6B8DDCD2}" destId="{02533DBE-9AF4-4FDB-BFD9-147DC82E0BA7}" srcOrd="0" destOrd="0" parTransId="{89D020CA-AD93-45BF-9D2B-818131DF994A}" sibTransId="{A4343E86-F60C-4D16-96F9-E32BB7DE0871}"/>
    <dgm:cxn modelId="{BE7A7D2F-3C53-4503-AB84-5CCDB9CBFFC5}" type="presOf" srcId="{07C37A01-16B7-4DAC-8B8A-64B02F9C9707}" destId="{AC173F95-63E1-4222-8E23-FAEA96DC40A6}" srcOrd="0" destOrd="2" presId="urn:microsoft.com/office/officeart/2005/8/layout/vList2"/>
    <dgm:cxn modelId="{5D3C4760-258A-466A-B0E8-1C4B9D896E07}" type="presOf" srcId="{4C742B51-C9EB-45D3-9790-38922CD6E179}" destId="{3F81C9EB-3AFD-4FA3-8282-DBDBDFD2DB81}" srcOrd="0" destOrd="0" presId="urn:microsoft.com/office/officeart/2005/8/layout/vList2"/>
    <dgm:cxn modelId="{773FAE41-3D25-466C-83BB-89404CC7D28B}" srcId="{125F9125-A193-4D09-A470-F1BCD52033AD}" destId="{DA972A89-F21A-44EC-98FF-FA36912AC638}" srcOrd="0" destOrd="0" parTransId="{A9E5D679-4F41-4340-B25A-652000AD65D8}" sibTransId="{F031204A-CFAA-4733-8BA7-4382ED510138}"/>
    <dgm:cxn modelId="{97DB8C66-AB97-4F21-ACB8-94DB2E1BB9F7}" srcId="{02533DBE-9AF4-4FDB-BFD9-147DC82E0BA7}" destId="{F4520093-3F89-4BEF-BEDA-E89E923AF123}" srcOrd="2" destOrd="0" parTransId="{DB91405F-E387-45C8-86EF-C8F2C287DAEB}" sibTransId="{1752E2CE-A59B-4A1D-980D-C5D92502AC20}"/>
    <dgm:cxn modelId="{A5B52675-6214-42F0-8698-5ED7F72DE89D}" type="presOf" srcId="{125F9125-A193-4D09-A470-F1BCD52033AD}" destId="{290CD4B5-27D8-4EB7-B5FF-648E553F5A2B}" srcOrd="0" destOrd="0" presId="urn:microsoft.com/office/officeart/2005/8/layout/vList2"/>
    <dgm:cxn modelId="{734E5678-3177-4A0A-B33F-9F30330A2085}" srcId="{02533DBE-9AF4-4FDB-BFD9-147DC82E0BA7}" destId="{795D4AA4-CCEC-4A19-B2B7-7D173DA7A72E}" srcOrd="0" destOrd="0" parTransId="{23B68ADD-4179-4C55-B8D8-3A6D18ECD778}" sibTransId="{AD291226-5296-4114-AC05-D1681B7CB56F}"/>
    <dgm:cxn modelId="{A0E8E896-D2C9-48C0-86B4-C38B78913766}" type="presOf" srcId="{9B705EAC-E3A5-4B78-AC35-980216736842}" destId="{1F930F86-283F-44FE-9233-3CBDFFCF6194}" srcOrd="0" destOrd="1" presId="urn:microsoft.com/office/officeart/2005/8/layout/vList2"/>
    <dgm:cxn modelId="{02DDCD97-36D9-4F70-B414-55CE84E23EA1}" type="presOf" srcId="{DA972A89-F21A-44EC-98FF-FA36912AC638}" destId="{AC173F95-63E1-4222-8E23-FAEA96DC40A6}" srcOrd="0" destOrd="0" presId="urn:microsoft.com/office/officeart/2005/8/layout/vList2"/>
    <dgm:cxn modelId="{6174E898-59F6-40EE-9A5B-929AA45EC5D8}" type="presOf" srcId="{61584C2A-60E2-40AD-83C0-7705E4F84293}" destId="{D9E4E14C-CA3E-4831-95CA-B27A7798294C}" srcOrd="0" destOrd="0" presId="urn:microsoft.com/office/officeart/2005/8/layout/vList2"/>
    <dgm:cxn modelId="{8EBCB399-2543-45D0-8FA2-CBD8EC4F05A4}" srcId="{56E28D91-9461-4171-98D4-F1AD6B8DDCD2}" destId="{4C742B51-C9EB-45D3-9790-38922CD6E179}" srcOrd="1" destOrd="0" parTransId="{7B418BA7-73C1-47E0-9379-344F1448CDF2}" sibTransId="{1F2A4402-E52A-4433-B3B8-06A4AE882153}"/>
    <dgm:cxn modelId="{B9DCC69B-EA9F-448E-A31F-7524014B2755}" srcId="{4C742B51-C9EB-45D3-9790-38922CD6E179}" destId="{DF8E5FF3-B4BF-4285-AFE3-5DE20E100E20}" srcOrd="2" destOrd="0" parTransId="{59F0A813-527B-4270-BC32-6C1C9E55398C}" sibTransId="{50F869D0-2294-4D92-B0AE-E9F973CD21EC}"/>
    <dgm:cxn modelId="{F01A34A4-DB23-4BA2-A034-31CEBDC5CEC8}" type="presOf" srcId="{F4520093-3F89-4BEF-BEDA-E89E923AF123}" destId="{1F930F86-283F-44FE-9233-3CBDFFCF6194}" srcOrd="0" destOrd="2" presId="urn:microsoft.com/office/officeart/2005/8/layout/vList2"/>
    <dgm:cxn modelId="{4CE02BA5-324E-4F81-A1C9-EF9903B4C82A}" srcId="{125F9125-A193-4D09-A470-F1BCD52033AD}" destId="{0E67E11A-073E-4A6F-9D64-9710CA1C942E}" srcOrd="3" destOrd="0" parTransId="{733722DA-73FD-4E8F-B1FC-6B0B751983A3}" sibTransId="{5905734B-62F4-4A94-9A4C-2A4989733A1E}"/>
    <dgm:cxn modelId="{436C48A6-D66C-40C6-AAA4-F00B92357C9F}" srcId="{125F9125-A193-4D09-A470-F1BCD52033AD}" destId="{07C37A01-16B7-4DAC-8B8A-64B02F9C9707}" srcOrd="2" destOrd="0" parTransId="{ACE95FEC-864A-43D5-AC64-D477A7EFC109}" sibTransId="{4DF0D235-47F3-4622-AF68-7C29B57EB660}"/>
    <dgm:cxn modelId="{670C49AE-E622-46C6-8D13-9D104A0F5856}" srcId="{125F9125-A193-4D09-A470-F1BCD52033AD}" destId="{B61CCA98-5F1A-4D8D-B620-A880EA2D7962}" srcOrd="1" destOrd="0" parTransId="{B1BA95B4-45A8-48D7-AE23-625939159C3B}" sibTransId="{E2C58BF6-F8B6-43FB-916A-E231CDD6210D}"/>
    <dgm:cxn modelId="{8E2480B1-4A11-4A7F-9EB4-DEF9F59A1AA0}" srcId="{4C742B51-C9EB-45D3-9790-38922CD6E179}" destId="{61584C2A-60E2-40AD-83C0-7705E4F84293}" srcOrd="0" destOrd="0" parTransId="{1AB928A6-7106-497F-95B3-9977A170C7B8}" sibTransId="{0A038775-C1D0-4364-BE5B-219BA3FB53A8}"/>
    <dgm:cxn modelId="{523DA6BB-9703-4CEC-97B2-34EAE23D5B61}" type="presOf" srcId="{0E67E11A-073E-4A6F-9D64-9710CA1C942E}" destId="{AC173F95-63E1-4222-8E23-FAEA96DC40A6}" srcOrd="0" destOrd="3" presId="urn:microsoft.com/office/officeart/2005/8/layout/vList2"/>
    <dgm:cxn modelId="{953571BD-4E7A-4909-992F-4B9622DE447A}" srcId="{02533DBE-9AF4-4FDB-BFD9-147DC82E0BA7}" destId="{9B705EAC-E3A5-4B78-AC35-980216736842}" srcOrd="1" destOrd="0" parTransId="{DC917B83-5C4A-4D54-8B53-F22E5ACF3EF7}" sibTransId="{E379E445-E852-4F63-983B-FBA1B70BD792}"/>
    <dgm:cxn modelId="{8E785BC7-C580-47D8-9198-BECE37230633}" type="presOf" srcId="{795D4AA4-CCEC-4A19-B2B7-7D173DA7A72E}" destId="{1F930F86-283F-44FE-9233-3CBDFFCF6194}" srcOrd="0" destOrd="0" presId="urn:microsoft.com/office/officeart/2005/8/layout/vList2"/>
    <dgm:cxn modelId="{64187CCA-8726-4732-9267-CCDF3C3810A2}" srcId="{56E28D91-9461-4171-98D4-F1AD6B8DDCD2}" destId="{125F9125-A193-4D09-A470-F1BCD52033AD}" srcOrd="2" destOrd="0" parTransId="{ECD13867-83CF-4F77-A77F-163540777E04}" sibTransId="{737C1CC5-4DA8-4165-B8F2-3E30CD53D9BF}"/>
    <dgm:cxn modelId="{F20D9BD9-A9F5-4EE3-B299-A801B01FB06F}" srcId="{4C742B51-C9EB-45D3-9790-38922CD6E179}" destId="{CD1A84D0-B0A1-4302-A0DF-F442243DE52E}" srcOrd="1" destOrd="0" parTransId="{1CEF615B-61E4-4318-B6F6-0A3BF8E20E16}" sibTransId="{7AE8C04B-6AFF-4E1D-A57C-E3922954502F}"/>
    <dgm:cxn modelId="{816A33E5-03EE-4E48-9413-A3D7F131F424}" type="presOf" srcId="{CD1A84D0-B0A1-4302-A0DF-F442243DE52E}" destId="{D9E4E14C-CA3E-4831-95CA-B27A7798294C}" srcOrd="0" destOrd="1" presId="urn:microsoft.com/office/officeart/2005/8/layout/vList2"/>
    <dgm:cxn modelId="{E8DCA7E6-2084-42C2-84E6-980F822015D6}" srcId="{02533DBE-9AF4-4FDB-BFD9-147DC82E0BA7}" destId="{86B1461B-B3C2-4DF6-B47D-E86B044CC6F0}" srcOrd="3" destOrd="0" parTransId="{FECC8865-D64F-4F42-9258-3C0E64ADBBDE}" sibTransId="{115091BC-E5EB-481B-8B2A-1B9688F76FF5}"/>
    <dgm:cxn modelId="{06D3B7E8-322F-4B0E-A71F-ABEF271A77E3}" type="presOf" srcId="{86B1461B-B3C2-4DF6-B47D-E86B044CC6F0}" destId="{1F930F86-283F-44FE-9233-3CBDFFCF6194}" srcOrd="0" destOrd="3" presId="urn:microsoft.com/office/officeart/2005/8/layout/vList2"/>
    <dgm:cxn modelId="{EE980EE9-78DC-48BF-BA94-E58672115AD8}" type="presOf" srcId="{02533DBE-9AF4-4FDB-BFD9-147DC82E0BA7}" destId="{F17E464A-8B7E-4B89-9DAD-DDF5FD7DDF7A}" srcOrd="0" destOrd="0" presId="urn:microsoft.com/office/officeart/2005/8/layout/vList2"/>
    <dgm:cxn modelId="{67AB86DA-AF0F-40B9-8614-D431317B6CE4}" type="presParOf" srcId="{07D7C354-7B3E-4849-8465-E86DC2700778}" destId="{F17E464A-8B7E-4B89-9DAD-DDF5FD7DDF7A}" srcOrd="0" destOrd="0" presId="urn:microsoft.com/office/officeart/2005/8/layout/vList2"/>
    <dgm:cxn modelId="{89BEB92E-DBFB-4DD5-9B6F-5EAE73E7EDBD}" type="presParOf" srcId="{07D7C354-7B3E-4849-8465-E86DC2700778}" destId="{1F930F86-283F-44FE-9233-3CBDFFCF6194}" srcOrd="1" destOrd="0" presId="urn:microsoft.com/office/officeart/2005/8/layout/vList2"/>
    <dgm:cxn modelId="{51900BA2-4629-4BED-A6E0-370DE441CB91}" type="presParOf" srcId="{07D7C354-7B3E-4849-8465-E86DC2700778}" destId="{3F81C9EB-3AFD-4FA3-8282-DBDBDFD2DB81}" srcOrd="2" destOrd="0" presId="urn:microsoft.com/office/officeart/2005/8/layout/vList2"/>
    <dgm:cxn modelId="{9D148A86-016F-4751-B151-85C3566B4124}" type="presParOf" srcId="{07D7C354-7B3E-4849-8465-E86DC2700778}" destId="{D9E4E14C-CA3E-4831-95CA-B27A7798294C}" srcOrd="3" destOrd="0" presId="urn:microsoft.com/office/officeart/2005/8/layout/vList2"/>
    <dgm:cxn modelId="{FAECD328-7539-4F6A-AA2A-8F319694C9D0}" type="presParOf" srcId="{07D7C354-7B3E-4849-8465-E86DC2700778}" destId="{290CD4B5-27D8-4EB7-B5FF-648E553F5A2B}" srcOrd="4" destOrd="0" presId="urn:microsoft.com/office/officeart/2005/8/layout/vList2"/>
    <dgm:cxn modelId="{F7465948-AC55-47F1-9277-74E6D3F405A7}" type="presParOf" srcId="{07D7C354-7B3E-4849-8465-E86DC2700778}" destId="{AC173F95-63E1-4222-8E23-FAEA96DC40A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BFC00-2BF5-40B7-84B0-3318B0A442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13B6DD92-0EDE-4060-A4A5-165651384064}">
      <dgm:prSet phldrT="[Text]" custT="1"/>
      <dgm:spPr/>
      <dgm:t>
        <a:bodyPr/>
        <a:lstStyle/>
        <a:p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Αρνητική </a:t>
          </a:r>
          <a:r>
            <a:rPr lang="el-GR" sz="20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αυτοεικόνα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0DC85B-F4CE-4FB6-B0AF-6F76417F52A3}" type="parTrans" cxnId="{9E357683-C7DB-47B0-B7D8-2673A195559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7D5D63-88D0-419F-B948-1E837EA3E5BC}" type="sibTrans" cxnId="{9E357683-C7DB-47B0-B7D8-2673A195559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E20DC3-6E2F-41AE-B768-9119E11F69A6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Τελειομανία</a:t>
          </a:r>
          <a:r>
            <a: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el-GR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μεγάλες προσδοκίες,</a:t>
          </a:r>
        </a:p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0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υπερπροσήλωση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C5C992-1592-4A3E-8F6F-A2BAF484A4F3}" type="parTrans" cxnId="{12723F85-E8AC-448B-BAB1-6B1A0808D09B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E042B6-42B9-4D44-860C-97194CB537FF}" type="sibTrans" cxnId="{12723F85-E8AC-448B-BAB1-6B1A0808D09B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A92859-3109-4FDA-A666-8EC94EC617D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Απροθυμία για αναζήτηση βοήθειας και αδύναμο δίκτυο υποστήριξης </a:t>
          </a:r>
        </a:p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(π.χ. οικογένεια, σύντροφος, φίλοι)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9C2A1C-D6C8-46DD-A4F7-759021CC4B9F}" type="parTrans" cxnId="{45CDD430-1EB8-4B15-84C7-761F8A5A048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43F160-5765-4F02-87E5-4E4EB2146C0A}" type="sibTrans" cxnId="{45CDD430-1EB8-4B15-84C7-761F8A5A048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444C92-77BD-4EB8-B988-C03AA3B9D6EE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Ανισορροπία εργασίας – προσωπικής ζωής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B41D94-C022-4131-8523-DB84ED518CF1}" type="parTrans" cxnId="{BB7339A2-6D99-4F97-ABBB-43B78DB015C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AECEC1-A2B2-4352-8DF3-E1899331A47F}" type="sibTrans" cxnId="{BB7339A2-6D99-4F97-ABBB-43B78DB015C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7834BB-EFE3-4E37-88C5-1459DFF49187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Υπερβολικός φόρτος εργασίας, πίεση χρόνου, εργασία και στο σπίτι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4010CB-4643-4C16-85E8-B207BD0A9C25}" type="parTrans" cxnId="{3AA9936A-2FC6-4843-A818-2079F0263BAA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F978A0-33DC-479B-A110-30FCFC6D03FD}" type="sibTrans" cxnId="{3AA9936A-2FC6-4843-A818-2079F0263BAA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2F8823-9E7A-4ADF-AB2B-F3EB2E5CF9BA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Σχολεία με χαμηλό </a:t>
          </a:r>
          <a:r>
            <a:rPr lang="el-GR" sz="20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κοινωνικο</a:t>
          </a: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-οικονομικό στάτους, </a:t>
          </a:r>
        </a:p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μεγάλος αριθμός μαθητών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151CFE-6B5D-4DF2-986B-FC2F79531C30}" type="parTrans" cxnId="{FC63E4E5-BFDD-4E71-8E96-E51B4C51A06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42F1CA-5704-44CA-B5D4-2A8FEF993D52}" type="sibTrans" cxnId="{FC63E4E5-BFDD-4E71-8E96-E51B4C51A061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FDA24A-5CDB-432B-AE9B-8306EE74B391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Δυσκολίες διαχείρισης προβλημάτων συμπεριφοράς, μειωμένα κίνητρα μαθητών, ενοχοποίηση εαυτού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3A1F0C-3AD2-4F5B-B2EF-DB0AD4AF6BDC}" type="parTrans" cxnId="{6603C732-709F-41E4-8027-755E423CC87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6B4F8C-E01D-4816-A1C5-4AD1245F86BC}" type="sibTrans" cxnId="{6603C732-709F-41E4-8027-755E423CC87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DAB8AC6-8B66-42C8-8579-D8C46ED6675B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Προσπάθειες για υποστήριξη ατόμων που υποφέρουν ή </a:t>
          </a:r>
          <a:r>
            <a:rPr lang="el-GR" sz="2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είναι τραυματισμένα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5047AC-EDE3-4315-91A7-361FA5A88737}" type="parTrans" cxnId="{C2F46CED-3DBB-402E-8A14-C6A0DEEDAE8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6EC841-1A69-4001-80D6-5CC1BF65B21D}" type="sibTrans" cxnId="{C2F46CED-3DBB-402E-8A14-C6A0DEEDAE8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FC5F81-FF18-4E2F-A70D-190945992B4F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Μειωμένη υποστήριξη και αναγνώριση από το σχολείο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EE474F-B4C0-47A1-B8AB-6DA5E46BB2E4}" type="parTrans" cxnId="{71737AFC-DD1B-46D0-AE1B-C1E0AF02FB09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290F3B-5242-4B8C-94B9-CEDD55795523}" type="sibTrans" cxnId="{71737AFC-DD1B-46D0-AE1B-C1E0AF02FB09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4ABB0A-B54B-4FF4-9173-4D84C93502DF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Απαιτήσεις και παράπονα γονιών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2B85D1-3878-4C78-B439-9318356392FF}" type="parTrans" cxnId="{B27C467A-70BC-443C-B7C2-FA7C6300F57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C50D76-2DB6-4152-B843-AFB6AC1A4C3C}" type="sibTrans" cxnId="{B27C467A-70BC-443C-B7C2-FA7C6300F57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B91C56B-C707-4AE9-A472-F25E308BE76E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l-GR" sz="2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Αίσθηση μη ανήκειν λόγω ασυμφωνίας προσωπικών αξιών με αυτές του σχολείου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587EAB-E160-4EB3-90D6-34228BE823C2}" type="parTrans" cxnId="{1DCCC531-5FA4-4299-9857-41A13EA64B1E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C75BBF55-DEBB-4235-A18A-DEE50AC11910}" type="sibTrans" cxnId="{1DCCC531-5FA4-4299-9857-41A13EA64B1E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F3C68653-C69A-4E4E-B583-ADF37D771785}" type="pres">
      <dgm:prSet presAssocID="{D25BFC00-2BF5-40B7-84B0-3318B0A442B2}" presName="diagram" presStyleCnt="0">
        <dgm:presLayoutVars>
          <dgm:dir/>
          <dgm:resizeHandles val="exact"/>
        </dgm:presLayoutVars>
      </dgm:prSet>
      <dgm:spPr/>
    </dgm:pt>
    <dgm:pt modelId="{C32F940D-E79F-480D-B030-21ADDEF5E7FA}" type="pres">
      <dgm:prSet presAssocID="{13B6DD92-0EDE-4060-A4A5-165651384064}" presName="node" presStyleLbl="node1" presStyleIdx="0" presStyleCnt="11">
        <dgm:presLayoutVars>
          <dgm:bulletEnabled val="1"/>
        </dgm:presLayoutVars>
      </dgm:prSet>
      <dgm:spPr/>
    </dgm:pt>
    <dgm:pt modelId="{75FC36BF-451E-4117-9B1F-A6E4F6A2206D}" type="pres">
      <dgm:prSet presAssocID="{0F7D5D63-88D0-419F-B948-1E837EA3E5BC}" presName="sibTrans" presStyleCnt="0"/>
      <dgm:spPr/>
    </dgm:pt>
    <dgm:pt modelId="{7C369C1A-7CA4-4F74-9CFE-84A41FAF7A36}" type="pres">
      <dgm:prSet presAssocID="{54E20DC3-6E2F-41AE-B768-9119E11F69A6}" presName="node" presStyleLbl="node1" presStyleIdx="1" presStyleCnt="11">
        <dgm:presLayoutVars>
          <dgm:bulletEnabled val="1"/>
        </dgm:presLayoutVars>
      </dgm:prSet>
      <dgm:spPr/>
    </dgm:pt>
    <dgm:pt modelId="{13165730-F45B-411E-BC59-652826F96DCB}" type="pres">
      <dgm:prSet presAssocID="{BCE042B6-42B9-4D44-860C-97194CB537FF}" presName="sibTrans" presStyleCnt="0"/>
      <dgm:spPr/>
    </dgm:pt>
    <dgm:pt modelId="{64B9FFEE-F28C-4B0D-8F37-E02160DA3B99}" type="pres">
      <dgm:prSet presAssocID="{89A92859-3109-4FDA-A666-8EC94EC617D4}" presName="node" presStyleLbl="node1" presStyleIdx="2" presStyleCnt="11">
        <dgm:presLayoutVars>
          <dgm:bulletEnabled val="1"/>
        </dgm:presLayoutVars>
      </dgm:prSet>
      <dgm:spPr/>
    </dgm:pt>
    <dgm:pt modelId="{F91ACF8B-344C-4606-A21D-A9C8CB5A9622}" type="pres">
      <dgm:prSet presAssocID="{1943F160-5765-4F02-87E5-4E4EB2146C0A}" presName="sibTrans" presStyleCnt="0"/>
      <dgm:spPr/>
    </dgm:pt>
    <dgm:pt modelId="{AAD058C9-3D0C-49B9-B203-CE48CD67BC03}" type="pres">
      <dgm:prSet presAssocID="{DE444C92-77BD-4EB8-B988-C03AA3B9D6EE}" presName="node" presStyleLbl="node1" presStyleIdx="3" presStyleCnt="11">
        <dgm:presLayoutVars>
          <dgm:bulletEnabled val="1"/>
        </dgm:presLayoutVars>
      </dgm:prSet>
      <dgm:spPr/>
    </dgm:pt>
    <dgm:pt modelId="{5717FBB7-F804-41AF-8116-5F306FEE9AA1}" type="pres">
      <dgm:prSet presAssocID="{88AECEC1-A2B2-4352-8DF3-E1899331A47F}" presName="sibTrans" presStyleCnt="0"/>
      <dgm:spPr/>
    </dgm:pt>
    <dgm:pt modelId="{44EB40AA-9201-4AC3-9BEF-5BBDDDD7E038}" type="pres">
      <dgm:prSet presAssocID="{147834BB-EFE3-4E37-88C5-1459DFF49187}" presName="node" presStyleLbl="node1" presStyleIdx="4" presStyleCnt="11">
        <dgm:presLayoutVars>
          <dgm:bulletEnabled val="1"/>
        </dgm:presLayoutVars>
      </dgm:prSet>
      <dgm:spPr/>
    </dgm:pt>
    <dgm:pt modelId="{579301EB-E07F-4C2B-B697-B018753619A8}" type="pres">
      <dgm:prSet presAssocID="{26F978A0-33DC-479B-A110-30FCFC6D03FD}" presName="sibTrans" presStyleCnt="0"/>
      <dgm:spPr/>
    </dgm:pt>
    <dgm:pt modelId="{B6FBBEC3-E409-4AF7-BFA7-B1A11318F707}" type="pres">
      <dgm:prSet presAssocID="{E02F8823-9E7A-4ADF-AB2B-F3EB2E5CF9BA}" presName="node" presStyleLbl="node1" presStyleIdx="5" presStyleCnt="11">
        <dgm:presLayoutVars>
          <dgm:bulletEnabled val="1"/>
        </dgm:presLayoutVars>
      </dgm:prSet>
      <dgm:spPr/>
    </dgm:pt>
    <dgm:pt modelId="{7CBE15D1-05DE-459C-B0D4-4D44D4C720E0}" type="pres">
      <dgm:prSet presAssocID="{A242F1CA-5704-44CA-B5D4-2A8FEF993D52}" presName="sibTrans" presStyleCnt="0"/>
      <dgm:spPr/>
    </dgm:pt>
    <dgm:pt modelId="{9E3B7E91-D6CE-44AE-8212-8FF53A5983F8}" type="pres">
      <dgm:prSet presAssocID="{97FDA24A-5CDB-432B-AE9B-8306EE74B391}" presName="node" presStyleLbl="node1" presStyleIdx="6" presStyleCnt="11">
        <dgm:presLayoutVars>
          <dgm:bulletEnabled val="1"/>
        </dgm:presLayoutVars>
      </dgm:prSet>
      <dgm:spPr/>
    </dgm:pt>
    <dgm:pt modelId="{D71AE2C0-DC75-4686-BF50-46382A97F02F}" type="pres">
      <dgm:prSet presAssocID="{556B4F8C-E01D-4816-A1C5-4AD1245F86BC}" presName="sibTrans" presStyleCnt="0"/>
      <dgm:spPr/>
    </dgm:pt>
    <dgm:pt modelId="{77313AF1-FA60-4FF4-846F-8DB935AF096D}" type="pres">
      <dgm:prSet presAssocID="{4DAB8AC6-8B66-42C8-8579-D8C46ED6675B}" presName="node" presStyleLbl="node1" presStyleIdx="7" presStyleCnt="11">
        <dgm:presLayoutVars>
          <dgm:bulletEnabled val="1"/>
        </dgm:presLayoutVars>
      </dgm:prSet>
      <dgm:spPr/>
    </dgm:pt>
    <dgm:pt modelId="{5F47B5D6-0005-4C30-9A70-D328AED5C19A}" type="pres">
      <dgm:prSet presAssocID="{606EC841-1A69-4001-80D6-5CC1BF65B21D}" presName="sibTrans" presStyleCnt="0"/>
      <dgm:spPr/>
    </dgm:pt>
    <dgm:pt modelId="{6DC68435-FAC2-4412-9820-915F7A291B6A}" type="pres">
      <dgm:prSet presAssocID="{F0FC5F81-FF18-4E2F-A70D-190945992B4F}" presName="node" presStyleLbl="node1" presStyleIdx="8" presStyleCnt="11">
        <dgm:presLayoutVars>
          <dgm:bulletEnabled val="1"/>
        </dgm:presLayoutVars>
      </dgm:prSet>
      <dgm:spPr/>
    </dgm:pt>
    <dgm:pt modelId="{47A2ECAD-B7FD-4700-904F-44F7A0C97A20}" type="pres">
      <dgm:prSet presAssocID="{A8290F3B-5242-4B8C-94B9-CEDD55795523}" presName="sibTrans" presStyleCnt="0"/>
      <dgm:spPr/>
    </dgm:pt>
    <dgm:pt modelId="{1AF55937-3063-436E-8DC1-17240BF66C9C}" type="pres">
      <dgm:prSet presAssocID="{6B91C56B-C707-4AE9-A472-F25E308BE76E}" presName="node" presStyleLbl="node1" presStyleIdx="9" presStyleCnt="11">
        <dgm:presLayoutVars>
          <dgm:bulletEnabled val="1"/>
        </dgm:presLayoutVars>
      </dgm:prSet>
      <dgm:spPr/>
    </dgm:pt>
    <dgm:pt modelId="{79F0F191-97F8-4980-A13A-E22332CB1168}" type="pres">
      <dgm:prSet presAssocID="{C75BBF55-DEBB-4235-A18A-DEE50AC11910}" presName="sibTrans" presStyleCnt="0"/>
      <dgm:spPr/>
    </dgm:pt>
    <dgm:pt modelId="{28C1E942-996B-453D-AD87-227F503CBB9A}" type="pres">
      <dgm:prSet presAssocID="{124ABB0A-B54B-4FF4-9173-4D84C93502D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9D3601C-4BC9-4C54-8644-D95306BB4A0A}" type="presOf" srcId="{54E20DC3-6E2F-41AE-B768-9119E11F69A6}" destId="{7C369C1A-7CA4-4F74-9CFE-84A41FAF7A36}" srcOrd="0" destOrd="0" presId="urn:microsoft.com/office/officeart/2005/8/layout/default"/>
    <dgm:cxn modelId="{45CDD430-1EB8-4B15-84C7-761F8A5A048D}" srcId="{D25BFC00-2BF5-40B7-84B0-3318B0A442B2}" destId="{89A92859-3109-4FDA-A666-8EC94EC617D4}" srcOrd="2" destOrd="0" parTransId="{029C2A1C-D6C8-46DD-A4F7-759021CC4B9F}" sibTransId="{1943F160-5765-4F02-87E5-4E4EB2146C0A}"/>
    <dgm:cxn modelId="{1DCCC531-5FA4-4299-9857-41A13EA64B1E}" srcId="{D25BFC00-2BF5-40B7-84B0-3318B0A442B2}" destId="{6B91C56B-C707-4AE9-A472-F25E308BE76E}" srcOrd="9" destOrd="0" parTransId="{A0587EAB-E160-4EB3-90D6-34228BE823C2}" sibTransId="{C75BBF55-DEBB-4235-A18A-DEE50AC11910}"/>
    <dgm:cxn modelId="{6603C732-709F-41E4-8027-755E423CC874}" srcId="{D25BFC00-2BF5-40B7-84B0-3318B0A442B2}" destId="{97FDA24A-5CDB-432B-AE9B-8306EE74B391}" srcOrd="6" destOrd="0" parTransId="{A83A1F0C-3AD2-4F5B-B2EF-DB0AD4AF6BDC}" sibTransId="{556B4F8C-E01D-4816-A1C5-4AD1245F86BC}"/>
    <dgm:cxn modelId="{94CAF83F-ADBA-4906-B87E-11C0F94FDAD0}" type="presOf" srcId="{6B91C56B-C707-4AE9-A472-F25E308BE76E}" destId="{1AF55937-3063-436E-8DC1-17240BF66C9C}" srcOrd="0" destOrd="0" presId="urn:microsoft.com/office/officeart/2005/8/layout/default"/>
    <dgm:cxn modelId="{33746F5E-9C26-4AC6-BBB1-944C9A293B50}" type="presOf" srcId="{4DAB8AC6-8B66-42C8-8579-D8C46ED6675B}" destId="{77313AF1-FA60-4FF4-846F-8DB935AF096D}" srcOrd="0" destOrd="0" presId="urn:microsoft.com/office/officeart/2005/8/layout/default"/>
    <dgm:cxn modelId="{E3F31A45-759A-465B-A052-21FD5D77B8B5}" type="presOf" srcId="{DE444C92-77BD-4EB8-B988-C03AA3B9D6EE}" destId="{AAD058C9-3D0C-49B9-B203-CE48CD67BC03}" srcOrd="0" destOrd="0" presId="urn:microsoft.com/office/officeart/2005/8/layout/default"/>
    <dgm:cxn modelId="{EF854D45-95F0-41E8-8FE8-C25386D9C4DA}" type="presOf" srcId="{E02F8823-9E7A-4ADF-AB2B-F3EB2E5CF9BA}" destId="{B6FBBEC3-E409-4AF7-BFA7-B1A11318F707}" srcOrd="0" destOrd="0" presId="urn:microsoft.com/office/officeart/2005/8/layout/default"/>
    <dgm:cxn modelId="{035CEA65-C89A-4B7C-9538-C9240FF2626B}" type="presOf" srcId="{D25BFC00-2BF5-40B7-84B0-3318B0A442B2}" destId="{F3C68653-C69A-4E4E-B583-ADF37D771785}" srcOrd="0" destOrd="0" presId="urn:microsoft.com/office/officeart/2005/8/layout/default"/>
    <dgm:cxn modelId="{3AA9936A-2FC6-4843-A818-2079F0263BAA}" srcId="{D25BFC00-2BF5-40B7-84B0-3318B0A442B2}" destId="{147834BB-EFE3-4E37-88C5-1459DFF49187}" srcOrd="4" destOrd="0" parTransId="{6F4010CB-4643-4C16-85E8-B207BD0A9C25}" sibTransId="{26F978A0-33DC-479B-A110-30FCFC6D03FD}"/>
    <dgm:cxn modelId="{B27C467A-70BC-443C-B7C2-FA7C6300F574}" srcId="{D25BFC00-2BF5-40B7-84B0-3318B0A442B2}" destId="{124ABB0A-B54B-4FF4-9173-4D84C93502DF}" srcOrd="10" destOrd="0" parTransId="{B42B85D1-3878-4C78-B439-9318356392FF}" sibTransId="{40C50D76-2DB6-4152-B843-AFB6AC1A4C3C}"/>
    <dgm:cxn modelId="{9E357683-C7DB-47B0-B7D8-2673A1955591}" srcId="{D25BFC00-2BF5-40B7-84B0-3318B0A442B2}" destId="{13B6DD92-0EDE-4060-A4A5-165651384064}" srcOrd="0" destOrd="0" parTransId="{640DC85B-F4CE-4FB6-B0AF-6F76417F52A3}" sibTransId="{0F7D5D63-88D0-419F-B948-1E837EA3E5BC}"/>
    <dgm:cxn modelId="{12723F85-E8AC-448B-BAB1-6B1A0808D09B}" srcId="{D25BFC00-2BF5-40B7-84B0-3318B0A442B2}" destId="{54E20DC3-6E2F-41AE-B768-9119E11F69A6}" srcOrd="1" destOrd="0" parTransId="{9AC5C992-1592-4A3E-8F6F-A2BAF484A4F3}" sibTransId="{BCE042B6-42B9-4D44-860C-97194CB537FF}"/>
    <dgm:cxn modelId="{B3BCA996-2017-41E9-BB63-AB2FF436B98C}" type="presOf" srcId="{124ABB0A-B54B-4FF4-9173-4D84C93502DF}" destId="{28C1E942-996B-453D-AD87-227F503CBB9A}" srcOrd="0" destOrd="0" presId="urn:microsoft.com/office/officeart/2005/8/layout/default"/>
    <dgm:cxn modelId="{93ACC198-E25B-4B39-AD13-E093E1A420D5}" type="presOf" srcId="{F0FC5F81-FF18-4E2F-A70D-190945992B4F}" destId="{6DC68435-FAC2-4412-9820-915F7A291B6A}" srcOrd="0" destOrd="0" presId="urn:microsoft.com/office/officeart/2005/8/layout/default"/>
    <dgm:cxn modelId="{BB7339A2-6D99-4F97-ABBB-43B78DB015C1}" srcId="{D25BFC00-2BF5-40B7-84B0-3318B0A442B2}" destId="{DE444C92-77BD-4EB8-B988-C03AA3B9D6EE}" srcOrd="3" destOrd="0" parTransId="{A2B41D94-C022-4131-8523-DB84ED518CF1}" sibTransId="{88AECEC1-A2B2-4352-8DF3-E1899331A47F}"/>
    <dgm:cxn modelId="{EE9C06B8-B719-4C97-AF3B-B15FDB29FD4A}" type="presOf" srcId="{97FDA24A-5CDB-432B-AE9B-8306EE74B391}" destId="{9E3B7E91-D6CE-44AE-8212-8FF53A5983F8}" srcOrd="0" destOrd="0" presId="urn:microsoft.com/office/officeart/2005/8/layout/default"/>
    <dgm:cxn modelId="{117859BC-AE0F-4F4E-A568-1AEB4FFAE6FB}" type="presOf" srcId="{89A92859-3109-4FDA-A666-8EC94EC617D4}" destId="{64B9FFEE-F28C-4B0D-8F37-E02160DA3B99}" srcOrd="0" destOrd="0" presId="urn:microsoft.com/office/officeart/2005/8/layout/default"/>
    <dgm:cxn modelId="{266D1CE5-99B5-4002-93BF-FE831E7C01C2}" type="presOf" srcId="{13B6DD92-0EDE-4060-A4A5-165651384064}" destId="{C32F940D-E79F-480D-B030-21ADDEF5E7FA}" srcOrd="0" destOrd="0" presId="urn:microsoft.com/office/officeart/2005/8/layout/default"/>
    <dgm:cxn modelId="{FC63E4E5-BFDD-4E71-8E96-E51B4C51A061}" srcId="{D25BFC00-2BF5-40B7-84B0-3318B0A442B2}" destId="{E02F8823-9E7A-4ADF-AB2B-F3EB2E5CF9BA}" srcOrd="5" destOrd="0" parTransId="{35151CFE-6B5D-4DF2-986B-FC2F79531C30}" sibTransId="{A242F1CA-5704-44CA-B5D4-2A8FEF993D52}"/>
    <dgm:cxn modelId="{C2F46CED-3DBB-402E-8A14-C6A0DEEDAE84}" srcId="{D25BFC00-2BF5-40B7-84B0-3318B0A442B2}" destId="{4DAB8AC6-8B66-42C8-8579-D8C46ED6675B}" srcOrd="7" destOrd="0" parTransId="{CB5047AC-EDE3-4315-91A7-361FA5A88737}" sibTransId="{606EC841-1A69-4001-80D6-5CC1BF65B21D}"/>
    <dgm:cxn modelId="{71737AFC-DD1B-46D0-AE1B-C1E0AF02FB09}" srcId="{D25BFC00-2BF5-40B7-84B0-3318B0A442B2}" destId="{F0FC5F81-FF18-4E2F-A70D-190945992B4F}" srcOrd="8" destOrd="0" parTransId="{2FEE474F-B4C0-47A1-B8AB-6DA5E46BB2E4}" sibTransId="{A8290F3B-5242-4B8C-94B9-CEDD55795523}"/>
    <dgm:cxn modelId="{AA62FAFE-F4D3-4016-85F8-141834CCD970}" type="presOf" srcId="{147834BB-EFE3-4E37-88C5-1459DFF49187}" destId="{44EB40AA-9201-4AC3-9BEF-5BBDDDD7E038}" srcOrd="0" destOrd="0" presId="urn:microsoft.com/office/officeart/2005/8/layout/default"/>
    <dgm:cxn modelId="{98D925DA-F467-4433-8F10-50065C2EAF16}" type="presParOf" srcId="{F3C68653-C69A-4E4E-B583-ADF37D771785}" destId="{C32F940D-E79F-480D-B030-21ADDEF5E7FA}" srcOrd="0" destOrd="0" presId="urn:microsoft.com/office/officeart/2005/8/layout/default"/>
    <dgm:cxn modelId="{956CBDFD-A6C7-4A0A-B99B-A39A200B9F03}" type="presParOf" srcId="{F3C68653-C69A-4E4E-B583-ADF37D771785}" destId="{75FC36BF-451E-4117-9B1F-A6E4F6A2206D}" srcOrd="1" destOrd="0" presId="urn:microsoft.com/office/officeart/2005/8/layout/default"/>
    <dgm:cxn modelId="{3244A907-AADB-427C-BD5D-F85FFB48B776}" type="presParOf" srcId="{F3C68653-C69A-4E4E-B583-ADF37D771785}" destId="{7C369C1A-7CA4-4F74-9CFE-84A41FAF7A36}" srcOrd="2" destOrd="0" presId="urn:microsoft.com/office/officeart/2005/8/layout/default"/>
    <dgm:cxn modelId="{474A9D98-ABA7-4CD8-9729-B02B963DB347}" type="presParOf" srcId="{F3C68653-C69A-4E4E-B583-ADF37D771785}" destId="{13165730-F45B-411E-BC59-652826F96DCB}" srcOrd="3" destOrd="0" presId="urn:microsoft.com/office/officeart/2005/8/layout/default"/>
    <dgm:cxn modelId="{2A77EFF7-D45A-4D0D-8E21-79F5F13C0E5A}" type="presParOf" srcId="{F3C68653-C69A-4E4E-B583-ADF37D771785}" destId="{64B9FFEE-F28C-4B0D-8F37-E02160DA3B99}" srcOrd="4" destOrd="0" presId="urn:microsoft.com/office/officeart/2005/8/layout/default"/>
    <dgm:cxn modelId="{A8759B71-2EA3-4B43-A31B-BAB49F0EDC1F}" type="presParOf" srcId="{F3C68653-C69A-4E4E-B583-ADF37D771785}" destId="{F91ACF8B-344C-4606-A21D-A9C8CB5A9622}" srcOrd="5" destOrd="0" presId="urn:microsoft.com/office/officeart/2005/8/layout/default"/>
    <dgm:cxn modelId="{6E4794D0-AE76-4F1E-B899-F2221D81A475}" type="presParOf" srcId="{F3C68653-C69A-4E4E-B583-ADF37D771785}" destId="{AAD058C9-3D0C-49B9-B203-CE48CD67BC03}" srcOrd="6" destOrd="0" presId="urn:microsoft.com/office/officeart/2005/8/layout/default"/>
    <dgm:cxn modelId="{8AD61727-926E-4F2E-B3D8-B4DDAB0989C6}" type="presParOf" srcId="{F3C68653-C69A-4E4E-B583-ADF37D771785}" destId="{5717FBB7-F804-41AF-8116-5F306FEE9AA1}" srcOrd="7" destOrd="0" presId="urn:microsoft.com/office/officeart/2005/8/layout/default"/>
    <dgm:cxn modelId="{52B0E0B3-EFEC-4301-B2E7-398B485DBC60}" type="presParOf" srcId="{F3C68653-C69A-4E4E-B583-ADF37D771785}" destId="{44EB40AA-9201-4AC3-9BEF-5BBDDDD7E038}" srcOrd="8" destOrd="0" presId="urn:microsoft.com/office/officeart/2005/8/layout/default"/>
    <dgm:cxn modelId="{9BFC96E2-8D23-48A0-B2D0-42F81DC526DD}" type="presParOf" srcId="{F3C68653-C69A-4E4E-B583-ADF37D771785}" destId="{579301EB-E07F-4C2B-B697-B018753619A8}" srcOrd="9" destOrd="0" presId="urn:microsoft.com/office/officeart/2005/8/layout/default"/>
    <dgm:cxn modelId="{1D5EC893-532D-47BA-8C14-4F112AC549C1}" type="presParOf" srcId="{F3C68653-C69A-4E4E-B583-ADF37D771785}" destId="{B6FBBEC3-E409-4AF7-BFA7-B1A11318F707}" srcOrd="10" destOrd="0" presId="urn:microsoft.com/office/officeart/2005/8/layout/default"/>
    <dgm:cxn modelId="{23BE2637-5AED-4957-B0F2-D786B343B141}" type="presParOf" srcId="{F3C68653-C69A-4E4E-B583-ADF37D771785}" destId="{7CBE15D1-05DE-459C-B0D4-4D44D4C720E0}" srcOrd="11" destOrd="0" presId="urn:microsoft.com/office/officeart/2005/8/layout/default"/>
    <dgm:cxn modelId="{7DE575FC-8E7F-4CA0-BCED-D64FCC1217E3}" type="presParOf" srcId="{F3C68653-C69A-4E4E-B583-ADF37D771785}" destId="{9E3B7E91-D6CE-44AE-8212-8FF53A5983F8}" srcOrd="12" destOrd="0" presId="urn:microsoft.com/office/officeart/2005/8/layout/default"/>
    <dgm:cxn modelId="{8B6267E6-9F89-45F1-89AF-9F44D85AAE0C}" type="presParOf" srcId="{F3C68653-C69A-4E4E-B583-ADF37D771785}" destId="{D71AE2C0-DC75-4686-BF50-46382A97F02F}" srcOrd="13" destOrd="0" presId="urn:microsoft.com/office/officeart/2005/8/layout/default"/>
    <dgm:cxn modelId="{762E9456-F495-4307-9165-5BCE9EDE3A28}" type="presParOf" srcId="{F3C68653-C69A-4E4E-B583-ADF37D771785}" destId="{77313AF1-FA60-4FF4-846F-8DB935AF096D}" srcOrd="14" destOrd="0" presId="urn:microsoft.com/office/officeart/2005/8/layout/default"/>
    <dgm:cxn modelId="{A3A03529-0BDE-4225-9E98-FA8ED306B228}" type="presParOf" srcId="{F3C68653-C69A-4E4E-B583-ADF37D771785}" destId="{5F47B5D6-0005-4C30-9A70-D328AED5C19A}" srcOrd="15" destOrd="0" presId="urn:microsoft.com/office/officeart/2005/8/layout/default"/>
    <dgm:cxn modelId="{96EE4658-B848-47CB-8925-0A5776FDDBA9}" type="presParOf" srcId="{F3C68653-C69A-4E4E-B583-ADF37D771785}" destId="{6DC68435-FAC2-4412-9820-915F7A291B6A}" srcOrd="16" destOrd="0" presId="urn:microsoft.com/office/officeart/2005/8/layout/default"/>
    <dgm:cxn modelId="{C27ACB46-9786-4AC0-A477-AB811A4D0244}" type="presParOf" srcId="{F3C68653-C69A-4E4E-B583-ADF37D771785}" destId="{47A2ECAD-B7FD-4700-904F-44F7A0C97A20}" srcOrd="17" destOrd="0" presId="urn:microsoft.com/office/officeart/2005/8/layout/default"/>
    <dgm:cxn modelId="{C75FF288-E1D9-4E6B-9E2E-F6DE0736ED45}" type="presParOf" srcId="{F3C68653-C69A-4E4E-B583-ADF37D771785}" destId="{1AF55937-3063-436E-8DC1-17240BF66C9C}" srcOrd="18" destOrd="0" presId="urn:microsoft.com/office/officeart/2005/8/layout/default"/>
    <dgm:cxn modelId="{1262E99D-2B66-4B97-B1AF-E93325CBAA9A}" type="presParOf" srcId="{F3C68653-C69A-4E4E-B583-ADF37D771785}" destId="{79F0F191-97F8-4980-A13A-E22332CB1168}" srcOrd="19" destOrd="0" presId="urn:microsoft.com/office/officeart/2005/8/layout/default"/>
    <dgm:cxn modelId="{F45AB547-84A1-4672-9A34-35517AF3ECF0}" type="presParOf" srcId="{F3C68653-C69A-4E4E-B583-ADF37D771785}" destId="{28C1E942-996B-453D-AD87-227F503CBB9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13D120-BD33-4DA3-BE73-140B7F14B90B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1949292B-EEAE-4814-A628-4B67AC697063}">
      <dgm:prSet phldrT="[Text]" custT="1"/>
      <dgm:spPr/>
      <dgm:t>
        <a:bodyPr/>
        <a:lstStyle/>
        <a:p>
          <a:r>
            <a:rPr lang="el-GR" sz="3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ΨΥΧΙΚΑ ΑΠΟΘΕΜΑΤΑ</a:t>
          </a:r>
          <a:endParaRPr lang="en-CY" sz="39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112611-F991-4916-9F7E-3C9B56B28BE0}" type="parTrans" cxnId="{2A2A40E0-3844-4CEA-A934-42064B85C540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53D0D3-DA43-41FF-832D-E6DED413421B}" type="sibTrans" cxnId="{2A2A40E0-3844-4CEA-A934-42064B85C540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B06AA5-ACFB-4218-8EE5-8F784C890869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Ικανότητες, δεξιότητες, τρόπος σκέψης, αξίες</a:t>
          </a:r>
          <a:endParaRPr lang="en-CY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AA8D58-7CFA-4BB4-A1A4-1F9F4ADF2738}" type="parTrans" cxnId="{30847331-73B4-4DFE-886C-394955C119C7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6B3F4A-7501-4C1A-8C8F-823CDEC45C01}" type="sibTrans" cxnId="{30847331-73B4-4DFE-886C-394955C119C7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F5B267-1C49-4747-A394-D83C3A095BDA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Εργαλεία / Δίκτυο Υποστήριξης</a:t>
          </a:r>
          <a:endParaRPr lang="en-CY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627C7B-7D4C-4C70-9050-4695A22EF83C}" type="parTrans" cxnId="{8B5770BC-D33B-4BF0-BB66-43FD3488B31D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85A331-2565-420D-B018-FDAB2978B54A}" type="sibTrans" cxnId="{8B5770BC-D33B-4BF0-BB66-43FD3488B31D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B333AD-AFD6-4F44-A29C-7FF71AC05B72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Αντοχή και ψυχική ανθεκτικότητα απέναντι στο πρόβλημα</a:t>
          </a:r>
          <a:endParaRPr lang="en-CY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3BC620-5F9B-49E9-9CF6-25CE40699C02}" type="parTrans" cxnId="{7ADEE856-150A-47B3-810B-4AFEB28A04B5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E52D80-D749-47D2-A621-17061554652C}" type="sibTrans" cxnId="{7ADEE856-150A-47B3-810B-4AFEB28A04B5}">
      <dgm:prSet/>
      <dgm:spPr/>
      <dgm:t>
        <a:bodyPr/>
        <a:lstStyle/>
        <a:p>
          <a:endParaRPr lang="en-CY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073FC8-C911-4081-B54B-B1C3E6A04D33}" type="pres">
      <dgm:prSet presAssocID="{B913D120-BD33-4DA3-BE73-140B7F14B9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C50548-65E6-45AF-87CD-33F8AC6BB278}" type="pres">
      <dgm:prSet presAssocID="{1949292B-EEAE-4814-A628-4B67AC697063}" presName="root1" presStyleCnt="0"/>
      <dgm:spPr/>
    </dgm:pt>
    <dgm:pt modelId="{8A5B2C72-1B09-4BF5-8AC5-BB772956AA49}" type="pres">
      <dgm:prSet presAssocID="{1949292B-EEAE-4814-A628-4B67AC697063}" presName="LevelOneTextNode" presStyleLbl="node0" presStyleIdx="0" presStyleCnt="1" custScaleX="81178" custLinFactNeighborX="-45602" custLinFactNeighborY="32298">
        <dgm:presLayoutVars>
          <dgm:chPref val="3"/>
        </dgm:presLayoutVars>
      </dgm:prSet>
      <dgm:spPr/>
    </dgm:pt>
    <dgm:pt modelId="{77962AFB-2F48-4425-BECE-2792F826149E}" type="pres">
      <dgm:prSet presAssocID="{1949292B-EEAE-4814-A628-4B67AC697063}" presName="level2hierChild" presStyleCnt="0"/>
      <dgm:spPr/>
    </dgm:pt>
    <dgm:pt modelId="{1EFF46A6-2444-4A84-B945-8258320C5214}" type="pres">
      <dgm:prSet presAssocID="{81AA8D58-7CFA-4BB4-A1A4-1F9F4ADF2738}" presName="conn2-1" presStyleLbl="parChTrans1D2" presStyleIdx="0" presStyleCnt="3"/>
      <dgm:spPr/>
    </dgm:pt>
    <dgm:pt modelId="{DC1DEA2A-16AE-4DBA-8E53-97B3D963A90B}" type="pres">
      <dgm:prSet presAssocID="{81AA8D58-7CFA-4BB4-A1A4-1F9F4ADF2738}" presName="connTx" presStyleLbl="parChTrans1D2" presStyleIdx="0" presStyleCnt="3"/>
      <dgm:spPr/>
    </dgm:pt>
    <dgm:pt modelId="{804B7A61-0540-4DF7-9E00-D8BAA004E3E3}" type="pres">
      <dgm:prSet presAssocID="{C2B06AA5-ACFB-4218-8EE5-8F784C890869}" presName="root2" presStyleCnt="0"/>
      <dgm:spPr/>
    </dgm:pt>
    <dgm:pt modelId="{31873DEF-9C77-4135-8BE1-4204D0ACA5CA}" type="pres">
      <dgm:prSet presAssocID="{C2B06AA5-ACFB-4218-8EE5-8F784C890869}" presName="LevelTwoTextNode" presStyleLbl="node2" presStyleIdx="0" presStyleCnt="3" custScaleX="83916" custLinFactNeighborX="81420" custLinFactNeighborY="-34881">
        <dgm:presLayoutVars>
          <dgm:chPref val="3"/>
        </dgm:presLayoutVars>
      </dgm:prSet>
      <dgm:spPr/>
    </dgm:pt>
    <dgm:pt modelId="{1EAE98FF-456D-4F80-9F05-08F438478F4D}" type="pres">
      <dgm:prSet presAssocID="{C2B06AA5-ACFB-4218-8EE5-8F784C890869}" presName="level3hierChild" presStyleCnt="0"/>
      <dgm:spPr/>
    </dgm:pt>
    <dgm:pt modelId="{849AE898-5E37-4201-8CB1-AC6BC2346131}" type="pres">
      <dgm:prSet presAssocID="{583BC620-5F9B-49E9-9CF6-25CE40699C02}" presName="conn2-1" presStyleLbl="parChTrans1D2" presStyleIdx="1" presStyleCnt="3"/>
      <dgm:spPr/>
    </dgm:pt>
    <dgm:pt modelId="{0A3585CA-645C-460F-9ACB-2F2F02A71991}" type="pres">
      <dgm:prSet presAssocID="{583BC620-5F9B-49E9-9CF6-25CE40699C02}" presName="connTx" presStyleLbl="parChTrans1D2" presStyleIdx="1" presStyleCnt="3"/>
      <dgm:spPr/>
    </dgm:pt>
    <dgm:pt modelId="{AB688566-0746-48DD-960B-76073678C272}" type="pres">
      <dgm:prSet presAssocID="{87B333AD-AFD6-4F44-A29C-7FF71AC05B72}" presName="root2" presStyleCnt="0"/>
      <dgm:spPr/>
    </dgm:pt>
    <dgm:pt modelId="{6894C634-8B5C-4C21-B0F6-8B7890656483}" type="pres">
      <dgm:prSet presAssocID="{87B333AD-AFD6-4F44-A29C-7FF71AC05B72}" presName="LevelTwoTextNode" presStyleLbl="node2" presStyleIdx="1" presStyleCnt="3" custScaleX="81738" custLinFactNeighborX="83434" custLinFactNeighborY="161">
        <dgm:presLayoutVars>
          <dgm:chPref val="3"/>
        </dgm:presLayoutVars>
      </dgm:prSet>
      <dgm:spPr/>
    </dgm:pt>
    <dgm:pt modelId="{89B929A5-B0D9-4038-AA76-C68A1EE9A994}" type="pres">
      <dgm:prSet presAssocID="{87B333AD-AFD6-4F44-A29C-7FF71AC05B72}" presName="level3hierChild" presStyleCnt="0"/>
      <dgm:spPr/>
    </dgm:pt>
    <dgm:pt modelId="{B19F2C5E-55AB-4B3E-BA36-8C73D0FB735F}" type="pres">
      <dgm:prSet presAssocID="{C2627C7B-7D4C-4C70-9050-4695A22EF83C}" presName="conn2-1" presStyleLbl="parChTrans1D2" presStyleIdx="2" presStyleCnt="3"/>
      <dgm:spPr/>
    </dgm:pt>
    <dgm:pt modelId="{AF1DA33F-DA19-4EF3-ADFB-999A97216465}" type="pres">
      <dgm:prSet presAssocID="{C2627C7B-7D4C-4C70-9050-4695A22EF83C}" presName="connTx" presStyleLbl="parChTrans1D2" presStyleIdx="2" presStyleCnt="3"/>
      <dgm:spPr/>
    </dgm:pt>
    <dgm:pt modelId="{B8AB5167-9428-452C-B58C-BD0CE6E778C6}" type="pres">
      <dgm:prSet presAssocID="{40F5B267-1C49-4747-A394-D83C3A095BDA}" presName="root2" presStyleCnt="0"/>
      <dgm:spPr/>
    </dgm:pt>
    <dgm:pt modelId="{148395E0-DB2F-4BE2-8D0F-52121B41F7DF}" type="pres">
      <dgm:prSet presAssocID="{40F5B267-1C49-4747-A394-D83C3A095BDA}" presName="LevelTwoTextNode" presStyleLbl="node2" presStyleIdx="2" presStyleCnt="3" custScaleX="84642" custLinFactNeighborX="80678" custLinFactNeighborY="-832">
        <dgm:presLayoutVars>
          <dgm:chPref val="3"/>
        </dgm:presLayoutVars>
      </dgm:prSet>
      <dgm:spPr/>
    </dgm:pt>
    <dgm:pt modelId="{DD78F6B2-413D-4396-995D-D4BC7DE0FD63}" type="pres">
      <dgm:prSet presAssocID="{40F5B267-1C49-4747-A394-D83C3A095BDA}" presName="level3hierChild" presStyleCnt="0"/>
      <dgm:spPr/>
    </dgm:pt>
  </dgm:ptLst>
  <dgm:cxnLst>
    <dgm:cxn modelId="{DE521C21-AAD9-4A4D-8531-7C1F88941DC9}" type="presOf" srcId="{81AA8D58-7CFA-4BB4-A1A4-1F9F4ADF2738}" destId="{1EFF46A6-2444-4A84-B945-8258320C5214}" srcOrd="0" destOrd="0" presId="urn:microsoft.com/office/officeart/2005/8/layout/hierarchy2"/>
    <dgm:cxn modelId="{30847331-73B4-4DFE-886C-394955C119C7}" srcId="{1949292B-EEAE-4814-A628-4B67AC697063}" destId="{C2B06AA5-ACFB-4218-8EE5-8F784C890869}" srcOrd="0" destOrd="0" parTransId="{81AA8D58-7CFA-4BB4-A1A4-1F9F4ADF2738}" sibTransId="{E26B3F4A-7501-4C1A-8C8F-823CDEC45C01}"/>
    <dgm:cxn modelId="{5FE88F34-7F89-48BA-A6C6-1591C2191620}" type="presOf" srcId="{81AA8D58-7CFA-4BB4-A1A4-1F9F4ADF2738}" destId="{DC1DEA2A-16AE-4DBA-8E53-97B3D963A90B}" srcOrd="1" destOrd="0" presId="urn:microsoft.com/office/officeart/2005/8/layout/hierarchy2"/>
    <dgm:cxn modelId="{3ECC9739-4F57-431A-8A3F-C89BB79EE494}" type="presOf" srcId="{C2627C7B-7D4C-4C70-9050-4695A22EF83C}" destId="{B19F2C5E-55AB-4B3E-BA36-8C73D0FB735F}" srcOrd="0" destOrd="0" presId="urn:microsoft.com/office/officeart/2005/8/layout/hierarchy2"/>
    <dgm:cxn modelId="{81C1B24E-2786-421B-ADFE-43BC03E72531}" type="presOf" srcId="{1949292B-EEAE-4814-A628-4B67AC697063}" destId="{8A5B2C72-1B09-4BF5-8AC5-BB772956AA49}" srcOrd="0" destOrd="0" presId="urn:microsoft.com/office/officeart/2005/8/layout/hierarchy2"/>
    <dgm:cxn modelId="{190E1274-7CB9-4753-BADA-D87004A450BB}" type="presOf" srcId="{40F5B267-1C49-4747-A394-D83C3A095BDA}" destId="{148395E0-DB2F-4BE2-8D0F-52121B41F7DF}" srcOrd="0" destOrd="0" presId="urn:microsoft.com/office/officeart/2005/8/layout/hierarchy2"/>
    <dgm:cxn modelId="{7ADEE856-150A-47B3-810B-4AFEB28A04B5}" srcId="{1949292B-EEAE-4814-A628-4B67AC697063}" destId="{87B333AD-AFD6-4F44-A29C-7FF71AC05B72}" srcOrd="1" destOrd="0" parTransId="{583BC620-5F9B-49E9-9CF6-25CE40699C02}" sibTransId="{F7E52D80-D749-47D2-A621-17061554652C}"/>
    <dgm:cxn modelId="{D1754C84-2A9E-49DA-8686-C2A2CF47FB43}" type="presOf" srcId="{87B333AD-AFD6-4F44-A29C-7FF71AC05B72}" destId="{6894C634-8B5C-4C21-B0F6-8B7890656483}" srcOrd="0" destOrd="0" presId="urn:microsoft.com/office/officeart/2005/8/layout/hierarchy2"/>
    <dgm:cxn modelId="{6FC8A2AB-0D78-4497-A5D9-60CBDCCC06AF}" type="presOf" srcId="{C2B06AA5-ACFB-4218-8EE5-8F784C890869}" destId="{31873DEF-9C77-4135-8BE1-4204D0ACA5CA}" srcOrd="0" destOrd="0" presId="urn:microsoft.com/office/officeart/2005/8/layout/hierarchy2"/>
    <dgm:cxn modelId="{8B5770BC-D33B-4BF0-BB66-43FD3488B31D}" srcId="{1949292B-EEAE-4814-A628-4B67AC697063}" destId="{40F5B267-1C49-4747-A394-D83C3A095BDA}" srcOrd="2" destOrd="0" parTransId="{C2627C7B-7D4C-4C70-9050-4695A22EF83C}" sibTransId="{E385A331-2565-420D-B018-FDAB2978B54A}"/>
    <dgm:cxn modelId="{AB0CD2CD-EF8A-4733-8B76-AD540FAB50CD}" type="presOf" srcId="{583BC620-5F9B-49E9-9CF6-25CE40699C02}" destId="{849AE898-5E37-4201-8CB1-AC6BC2346131}" srcOrd="0" destOrd="0" presId="urn:microsoft.com/office/officeart/2005/8/layout/hierarchy2"/>
    <dgm:cxn modelId="{286263DA-2C53-4F71-8E0A-DE2831E16842}" type="presOf" srcId="{583BC620-5F9B-49E9-9CF6-25CE40699C02}" destId="{0A3585CA-645C-460F-9ACB-2F2F02A71991}" srcOrd="1" destOrd="0" presId="urn:microsoft.com/office/officeart/2005/8/layout/hierarchy2"/>
    <dgm:cxn modelId="{2A2A40E0-3844-4CEA-A934-42064B85C540}" srcId="{B913D120-BD33-4DA3-BE73-140B7F14B90B}" destId="{1949292B-EEAE-4814-A628-4B67AC697063}" srcOrd="0" destOrd="0" parTransId="{B1112611-F991-4916-9F7E-3C9B56B28BE0}" sibTransId="{8853D0D3-DA43-41FF-832D-E6DED413421B}"/>
    <dgm:cxn modelId="{D0FE84E2-E7F2-4CC9-A67C-1F1B93384795}" type="presOf" srcId="{B913D120-BD33-4DA3-BE73-140B7F14B90B}" destId="{66073FC8-C911-4081-B54B-B1C3E6A04D33}" srcOrd="0" destOrd="0" presId="urn:microsoft.com/office/officeart/2005/8/layout/hierarchy2"/>
    <dgm:cxn modelId="{8B4B47EC-FB08-48F4-8280-A902980D108F}" type="presOf" srcId="{C2627C7B-7D4C-4C70-9050-4695A22EF83C}" destId="{AF1DA33F-DA19-4EF3-ADFB-999A97216465}" srcOrd="1" destOrd="0" presId="urn:microsoft.com/office/officeart/2005/8/layout/hierarchy2"/>
    <dgm:cxn modelId="{2CE46407-7A1A-40CE-B7DB-74A5D4756A97}" type="presParOf" srcId="{66073FC8-C911-4081-B54B-B1C3E6A04D33}" destId="{E0C50548-65E6-45AF-87CD-33F8AC6BB278}" srcOrd="0" destOrd="0" presId="urn:microsoft.com/office/officeart/2005/8/layout/hierarchy2"/>
    <dgm:cxn modelId="{B0CC6E98-5043-4A6D-93F9-35797B036DAF}" type="presParOf" srcId="{E0C50548-65E6-45AF-87CD-33F8AC6BB278}" destId="{8A5B2C72-1B09-4BF5-8AC5-BB772956AA49}" srcOrd="0" destOrd="0" presId="urn:microsoft.com/office/officeart/2005/8/layout/hierarchy2"/>
    <dgm:cxn modelId="{24626B1C-5F9C-483C-BDFF-B06C9F7F8191}" type="presParOf" srcId="{E0C50548-65E6-45AF-87CD-33F8AC6BB278}" destId="{77962AFB-2F48-4425-BECE-2792F826149E}" srcOrd="1" destOrd="0" presId="urn:microsoft.com/office/officeart/2005/8/layout/hierarchy2"/>
    <dgm:cxn modelId="{5D5B9FB5-2D23-46FB-862A-207D64C3E021}" type="presParOf" srcId="{77962AFB-2F48-4425-BECE-2792F826149E}" destId="{1EFF46A6-2444-4A84-B945-8258320C5214}" srcOrd="0" destOrd="0" presId="urn:microsoft.com/office/officeart/2005/8/layout/hierarchy2"/>
    <dgm:cxn modelId="{4D399ADD-5716-4A8F-96FD-22E110F23F9C}" type="presParOf" srcId="{1EFF46A6-2444-4A84-B945-8258320C5214}" destId="{DC1DEA2A-16AE-4DBA-8E53-97B3D963A90B}" srcOrd="0" destOrd="0" presId="urn:microsoft.com/office/officeart/2005/8/layout/hierarchy2"/>
    <dgm:cxn modelId="{F121BB01-6821-4713-BE4B-790B0E35712C}" type="presParOf" srcId="{77962AFB-2F48-4425-BECE-2792F826149E}" destId="{804B7A61-0540-4DF7-9E00-D8BAA004E3E3}" srcOrd="1" destOrd="0" presId="urn:microsoft.com/office/officeart/2005/8/layout/hierarchy2"/>
    <dgm:cxn modelId="{16C16C01-277D-43AB-A766-B6E2D6494B65}" type="presParOf" srcId="{804B7A61-0540-4DF7-9E00-D8BAA004E3E3}" destId="{31873DEF-9C77-4135-8BE1-4204D0ACA5CA}" srcOrd="0" destOrd="0" presId="urn:microsoft.com/office/officeart/2005/8/layout/hierarchy2"/>
    <dgm:cxn modelId="{FC331FC8-330B-43DD-BA2A-A976BE4E1537}" type="presParOf" srcId="{804B7A61-0540-4DF7-9E00-D8BAA004E3E3}" destId="{1EAE98FF-456D-4F80-9F05-08F438478F4D}" srcOrd="1" destOrd="0" presId="urn:microsoft.com/office/officeart/2005/8/layout/hierarchy2"/>
    <dgm:cxn modelId="{87DFB029-27E8-4D4C-ADDF-7815B1A31AF7}" type="presParOf" srcId="{77962AFB-2F48-4425-BECE-2792F826149E}" destId="{849AE898-5E37-4201-8CB1-AC6BC2346131}" srcOrd="2" destOrd="0" presId="urn:microsoft.com/office/officeart/2005/8/layout/hierarchy2"/>
    <dgm:cxn modelId="{DDCCA44E-9972-4A31-9307-75AF48D82B29}" type="presParOf" srcId="{849AE898-5E37-4201-8CB1-AC6BC2346131}" destId="{0A3585CA-645C-460F-9ACB-2F2F02A71991}" srcOrd="0" destOrd="0" presId="urn:microsoft.com/office/officeart/2005/8/layout/hierarchy2"/>
    <dgm:cxn modelId="{9726FB6F-68CF-45A2-A33F-6032DB5ECA9A}" type="presParOf" srcId="{77962AFB-2F48-4425-BECE-2792F826149E}" destId="{AB688566-0746-48DD-960B-76073678C272}" srcOrd="3" destOrd="0" presId="urn:microsoft.com/office/officeart/2005/8/layout/hierarchy2"/>
    <dgm:cxn modelId="{0A0E5394-0BDF-4FD6-997B-919A21A02A77}" type="presParOf" srcId="{AB688566-0746-48DD-960B-76073678C272}" destId="{6894C634-8B5C-4C21-B0F6-8B7890656483}" srcOrd="0" destOrd="0" presId="urn:microsoft.com/office/officeart/2005/8/layout/hierarchy2"/>
    <dgm:cxn modelId="{D8F23406-5C94-482E-AF19-75E3CD0A495C}" type="presParOf" srcId="{AB688566-0746-48DD-960B-76073678C272}" destId="{89B929A5-B0D9-4038-AA76-C68A1EE9A994}" srcOrd="1" destOrd="0" presId="urn:microsoft.com/office/officeart/2005/8/layout/hierarchy2"/>
    <dgm:cxn modelId="{B81FD2DB-9F50-42DE-A56F-A116F2E04370}" type="presParOf" srcId="{77962AFB-2F48-4425-BECE-2792F826149E}" destId="{B19F2C5E-55AB-4B3E-BA36-8C73D0FB735F}" srcOrd="4" destOrd="0" presId="urn:microsoft.com/office/officeart/2005/8/layout/hierarchy2"/>
    <dgm:cxn modelId="{F0606FCE-EAC2-4537-9691-C285A010E057}" type="presParOf" srcId="{B19F2C5E-55AB-4B3E-BA36-8C73D0FB735F}" destId="{AF1DA33F-DA19-4EF3-ADFB-999A97216465}" srcOrd="0" destOrd="0" presId="urn:microsoft.com/office/officeart/2005/8/layout/hierarchy2"/>
    <dgm:cxn modelId="{DBA4C487-A9CF-4683-981F-498825F39E54}" type="presParOf" srcId="{77962AFB-2F48-4425-BECE-2792F826149E}" destId="{B8AB5167-9428-452C-B58C-BD0CE6E778C6}" srcOrd="5" destOrd="0" presId="urn:microsoft.com/office/officeart/2005/8/layout/hierarchy2"/>
    <dgm:cxn modelId="{FDE4E132-1B80-4765-87CD-EF3629C453E9}" type="presParOf" srcId="{B8AB5167-9428-452C-B58C-BD0CE6E778C6}" destId="{148395E0-DB2F-4BE2-8D0F-52121B41F7DF}" srcOrd="0" destOrd="0" presId="urn:microsoft.com/office/officeart/2005/8/layout/hierarchy2"/>
    <dgm:cxn modelId="{6A5888CF-81B0-4A6C-9994-590904E8B24A}" type="presParOf" srcId="{B8AB5167-9428-452C-B58C-BD0CE6E778C6}" destId="{DD78F6B2-413D-4396-995D-D4BC7DE0FD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3B653-8DAF-4D88-B15A-A41B4A9A01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854CB74F-FE34-4BED-9E64-E3F633D13F1B}">
      <dgm:prSet phldrT="[Text]" custT="1"/>
      <dgm:spPr/>
      <dgm:t>
        <a:bodyPr/>
        <a:lstStyle/>
        <a:p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Αυτοεκτίμηση, </a:t>
          </a: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αυτοαποτελεσμα-τικότητα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</a:t>
          </a:r>
        </a:p>
      </dgm:t>
    </dgm:pt>
    <dgm:pt modelId="{18E200B7-27B5-4037-95EB-755F5B0D6580}" type="parTrans" cxnId="{AEF6BF69-FEBE-41FC-8D68-A92105D3EF8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BE2A99-55CC-4A0A-8C60-84F0219B3908}" type="sibTrans" cxnId="{AEF6BF69-FEBE-41FC-8D68-A92105D3EF8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E1490F-FE9F-45AC-A97D-4311A2BF855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Διαχείριση συναισθημάτων     π.χ. άγχος, θυμός, ματαίωση</a:t>
          </a:r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62901D-AD09-4F79-9997-9247AB330B22}" type="parTrans" cxnId="{6D5CAEC3-C9A2-4CB7-9F15-42E620559C59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CB9943-CE19-4AB7-B883-57CF10A76E7C}" type="sibTrans" cxnId="{6D5CAEC3-C9A2-4CB7-9F15-42E620559C59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8EBFE2-DB26-4202-B67F-24D3869762C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ανθεκτικότητα, προσαρμοστικό-</a:t>
          </a: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τητα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89D28B-4F3D-4F98-A705-ABE4F9E38507}" type="parTrans" cxnId="{AD4D7F68-D193-49ED-8528-71076862759D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6EFC99-79E6-4D4F-A299-40C058B1199F}" type="sibTrans" cxnId="{AD4D7F68-D193-49ED-8528-71076862759D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7FB5CD-561E-43C3-A3CB-B6AD08FA0D1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Αυτοφροντίδα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&amp; ισορροπία προσωπικής/</a:t>
          </a:r>
        </a:p>
        <a:p>
          <a:pPr>
            <a:buFont typeface="+mj-lt"/>
            <a:buAutoNum type="arabicPeriod"/>
          </a:pP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επαγγελματικής ζωής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734728-A218-4D7F-9A40-DB6E847A3E83}" type="parTrans" cxnId="{353C7F0C-FE84-45DA-8B74-5C574BEEA46B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C9B9DA-9884-4881-A189-DEE7D4809A64}" type="sibTrans" cxnId="{353C7F0C-FE84-45DA-8B74-5C574BEEA46B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3C364F-EB74-4353-85FB-20562E382DB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Χιούμορ</a:t>
          </a:r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E0EB43-850A-4006-B191-73FBE1AED0AA}" type="parTrans" cxnId="{CEF87997-0D78-437C-8CC9-8EF9ED877ED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96FD82-B662-4DA5-A0A6-81982D3A13EF}" type="sibTrans" cxnId="{CEF87997-0D78-437C-8CC9-8EF9ED877ED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F328AD-E904-4296-BC24-7678D403940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Αναζήτηση βοήθειας </a:t>
          </a:r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B7A2E8-39A4-4D75-9AD1-CED53C7C906B}" type="parTrans" cxnId="{E99DF9CD-43D8-424A-9EB8-4B4A5E79DBFC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E42D0E-250F-4A30-A55B-1F77D7BB9462}" type="sibTrans" cxnId="{E99DF9CD-43D8-424A-9EB8-4B4A5E79DBFC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AEBFD9-6AFB-4116-B586-966E30D1824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Εστίαση στα θετικά της δουλειάς και επαγγελματική ευχαρίστηση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4574B1-D2A0-4DF2-8633-D61689ADAADC}" type="parTrans" cxnId="{F8A304BA-136E-49D9-91E9-AEDF6DD2926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7C8345-C2B4-4B76-A954-4B8EE791D1AF}" type="sibTrans" cxnId="{F8A304BA-136E-49D9-91E9-AEDF6DD29263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971534-29C7-4FDE-8969-12D653294D0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Εσωτερικά κίνητρα π.χ. αλτρουισμός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CD81F1-EEF2-4C7F-A3A4-0A86562820BB}" type="parTrans" cxnId="{BE6F37E2-C2CA-4801-BA1A-CF3465AACFAF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582978-C1E4-49EE-9FE8-F8B1A7323F58}" type="sibTrans" cxnId="{BE6F37E2-C2CA-4801-BA1A-CF3465AACFAF}">
      <dgm:prSet/>
      <dgm:spPr/>
      <dgm:t>
        <a:bodyPr/>
        <a:lstStyle/>
        <a:p>
          <a:endParaRPr lang="en-CY" sz="24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A6BBA8-2796-4424-B41F-F6FE5399A71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Ρεαλιστικές </a:t>
          </a:r>
          <a:r>
            <a:rPr lang="el-GR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προσδοκίες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BB26B1-303D-41B4-96FA-A1C95A981F6B}" type="parTrans" cxnId="{C155D4FE-3240-49A1-9BEB-5AA6790767EB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14C7157C-9EF0-4B57-A5E0-FB0529766D39}" type="sibTrans" cxnId="{C155D4FE-3240-49A1-9BEB-5AA6790767EB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EA8C535D-9D26-4C3F-B340-15D7FFBCE17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Όχι </a:t>
          </a:r>
          <a:r>
            <a:rPr lang="el-GR" sz="24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προσωπικοποίηση</a:t>
          </a:r>
          <a:endParaRPr lang="en-CY" sz="24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55D730-BA45-4AF6-821E-3BC7D1ABFC5B}" type="parTrans" cxnId="{2319EDB8-40EB-41CF-B94D-8995106C508B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6818D41C-19C6-46C8-9D29-39BE2BE56EAF}" type="sibTrans" cxnId="{2319EDB8-40EB-41CF-B94D-8995106C508B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2576F2E0-0BE1-469E-9E0A-75DC93C98BC9}" type="pres">
      <dgm:prSet presAssocID="{98C3B653-8DAF-4D88-B15A-A41B4A9A013E}" presName="diagram" presStyleCnt="0">
        <dgm:presLayoutVars>
          <dgm:dir/>
          <dgm:resizeHandles val="exact"/>
        </dgm:presLayoutVars>
      </dgm:prSet>
      <dgm:spPr/>
    </dgm:pt>
    <dgm:pt modelId="{64CDD7C7-9563-4F2B-95B6-CFD43698C146}" type="pres">
      <dgm:prSet presAssocID="{854CB74F-FE34-4BED-9E64-E3F633D13F1B}" presName="node" presStyleLbl="node1" presStyleIdx="0" presStyleCnt="10">
        <dgm:presLayoutVars>
          <dgm:bulletEnabled val="1"/>
        </dgm:presLayoutVars>
      </dgm:prSet>
      <dgm:spPr/>
    </dgm:pt>
    <dgm:pt modelId="{FB52AAAA-D817-4141-8EE0-D451E11DF88B}" type="pres">
      <dgm:prSet presAssocID="{6CBE2A99-55CC-4A0A-8C60-84F0219B3908}" presName="sibTrans" presStyleCnt="0"/>
      <dgm:spPr/>
    </dgm:pt>
    <dgm:pt modelId="{851B9B72-F11C-4DB7-ADD5-AEDEB47E7570}" type="pres">
      <dgm:prSet presAssocID="{B1E1490F-FE9F-45AC-A97D-4311A2BF855E}" presName="node" presStyleLbl="node1" presStyleIdx="1" presStyleCnt="10">
        <dgm:presLayoutVars>
          <dgm:bulletEnabled val="1"/>
        </dgm:presLayoutVars>
      </dgm:prSet>
      <dgm:spPr/>
    </dgm:pt>
    <dgm:pt modelId="{7418CD8D-0687-44F8-8F57-ED8BAAAFC902}" type="pres">
      <dgm:prSet presAssocID="{A9CB9943-CE19-4AB7-B883-57CF10A76E7C}" presName="sibTrans" presStyleCnt="0"/>
      <dgm:spPr/>
    </dgm:pt>
    <dgm:pt modelId="{CA49A8DF-0467-4D85-8021-26ACC7E91024}" type="pres">
      <dgm:prSet presAssocID="{668EBFE2-DB26-4202-B67F-24D3869762C1}" presName="node" presStyleLbl="node1" presStyleIdx="2" presStyleCnt="10">
        <dgm:presLayoutVars>
          <dgm:bulletEnabled val="1"/>
        </dgm:presLayoutVars>
      </dgm:prSet>
      <dgm:spPr/>
    </dgm:pt>
    <dgm:pt modelId="{FD7D6AD7-4743-465E-9800-8FD534BB8EE7}" type="pres">
      <dgm:prSet presAssocID="{106EFC99-79E6-4D4F-A299-40C058B1199F}" presName="sibTrans" presStyleCnt="0"/>
      <dgm:spPr/>
    </dgm:pt>
    <dgm:pt modelId="{55DE97CD-4E07-4340-8531-8D0FECB144BD}" type="pres">
      <dgm:prSet presAssocID="{A27FB5CD-561E-43C3-A3CB-B6AD08FA0D18}" presName="node" presStyleLbl="node1" presStyleIdx="3" presStyleCnt="10">
        <dgm:presLayoutVars>
          <dgm:bulletEnabled val="1"/>
        </dgm:presLayoutVars>
      </dgm:prSet>
      <dgm:spPr/>
    </dgm:pt>
    <dgm:pt modelId="{9A4F03DD-A7B9-4552-ADD9-4B2D77FB6F73}" type="pres">
      <dgm:prSet presAssocID="{83C9B9DA-9884-4881-A189-DEE7D4809A64}" presName="sibTrans" presStyleCnt="0"/>
      <dgm:spPr/>
    </dgm:pt>
    <dgm:pt modelId="{03189E66-6DE6-4E41-8767-E60969F4CF02}" type="pres">
      <dgm:prSet presAssocID="{C03C364F-EB74-4353-85FB-20562E382DBE}" presName="node" presStyleLbl="node1" presStyleIdx="4" presStyleCnt="10">
        <dgm:presLayoutVars>
          <dgm:bulletEnabled val="1"/>
        </dgm:presLayoutVars>
      </dgm:prSet>
      <dgm:spPr/>
    </dgm:pt>
    <dgm:pt modelId="{8F044FCE-D914-4A5E-9E94-D73986517D1E}" type="pres">
      <dgm:prSet presAssocID="{D096FD82-B662-4DA5-A0A6-81982D3A13EF}" presName="sibTrans" presStyleCnt="0"/>
      <dgm:spPr/>
    </dgm:pt>
    <dgm:pt modelId="{1F7FE8C9-1808-465B-9464-5F0BDCB08740}" type="pres">
      <dgm:prSet presAssocID="{64F328AD-E904-4296-BC24-7678D4039403}" presName="node" presStyleLbl="node1" presStyleIdx="5" presStyleCnt="10">
        <dgm:presLayoutVars>
          <dgm:bulletEnabled val="1"/>
        </dgm:presLayoutVars>
      </dgm:prSet>
      <dgm:spPr/>
    </dgm:pt>
    <dgm:pt modelId="{DB14ED01-5C03-406D-AD04-456281080E9B}" type="pres">
      <dgm:prSet presAssocID="{D8E42D0E-250F-4A30-A55B-1F77D7BB9462}" presName="sibTrans" presStyleCnt="0"/>
      <dgm:spPr/>
    </dgm:pt>
    <dgm:pt modelId="{1309F53B-AB7D-437A-85E6-383EEFC87C82}" type="pres">
      <dgm:prSet presAssocID="{82AEBFD9-6AFB-4116-B586-966E30D1824D}" presName="node" presStyleLbl="node1" presStyleIdx="6" presStyleCnt="10">
        <dgm:presLayoutVars>
          <dgm:bulletEnabled val="1"/>
        </dgm:presLayoutVars>
      </dgm:prSet>
      <dgm:spPr/>
    </dgm:pt>
    <dgm:pt modelId="{CD03A665-EBD7-4AF7-AFFF-A00763A9AAC1}" type="pres">
      <dgm:prSet presAssocID="{7D7C8345-C2B4-4B76-A954-4B8EE791D1AF}" presName="sibTrans" presStyleCnt="0"/>
      <dgm:spPr/>
    </dgm:pt>
    <dgm:pt modelId="{B5985ECA-328F-4485-A9E6-9718F1B0E13B}" type="pres">
      <dgm:prSet presAssocID="{6D971534-29C7-4FDE-8969-12D653294D09}" presName="node" presStyleLbl="node1" presStyleIdx="7" presStyleCnt="10">
        <dgm:presLayoutVars>
          <dgm:bulletEnabled val="1"/>
        </dgm:presLayoutVars>
      </dgm:prSet>
      <dgm:spPr/>
    </dgm:pt>
    <dgm:pt modelId="{4A2F217C-7F68-4C4E-A362-FD434199E7FA}" type="pres">
      <dgm:prSet presAssocID="{8E582978-C1E4-49EE-9FE8-F8B1A7323F58}" presName="sibTrans" presStyleCnt="0"/>
      <dgm:spPr/>
    </dgm:pt>
    <dgm:pt modelId="{F61F705D-59BA-4954-A2AF-B1642F443135}" type="pres">
      <dgm:prSet presAssocID="{EA8C535D-9D26-4C3F-B340-15D7FFBCE17D}" presName="node" presStyleLbl="node1" presStyleIdx="8" presStyleCnt="10">
        <dgm:presLayoutVars>
          <dgm:bulletEnabled val="1"/>
        </dgm:presLayoutVars>
      </dgm:prSet>
      <dgm:spPr/>
    </dgm:pt>
    <dgm:pt modelId="{0AFC4F5B-005D-4230-B682-EF178E8B3790}" type="pres">
      <dgm:prSet presAssocID="{6818D41C-19C6-46C8-9D29-39BE2BE56EAF}" presName="sibTrans" presStyleCnt="0"/>
      <dgm:spPr/>
    </dgm:pt>
    <dgm:pt modelId="{D2EE12D7-B8FD-4D6F-8038-0834A44CB9A6}" type="pres">
      <dgm:prSet presAssocID="{80A6BBA8-2796-4424-B41F-F6FE5399A718}" presName="node" presStyleLbl="node1" presStyleIdx="9" presStyleCnt="10">
        <dgm:presLayoutVars>
          <dgm:bulletEnabled val="1"/>
        </dgm:presLayoutVars>
      </dgm:prSet>
      <dgm:spPr/>
    </dgm:pt>
  </dgm:ptLst>
  <dgm:cxnLst>
    <dgm:cxn modelId="{1038BF08-9339-4E3E-99F3-588088A3EE39}" type="presOf" srcId="{B1E1490F-FE9F-45AC-A97D-4311A2BF855E}" destId="{851B9B72-F11C-4DB7-ADD5-AEDEB47E7570}" srcOrd="0" destOrd="0" presId="urn:microsoft.com/office/officeart/2005/8/layout/default"/>
    <dgm:cxn modelId="{353C7F0C-FE84-45DA-8B74-5C574BEEA46B}" srcId="{98C3B653-8DAF-4D88-B15A-A41B4A9A013E}" destId="{A27FB5CD-561E-43C3-A3CB-B6AD08FA0D18}" srcOrd="3" destOrd="0" parTransId="{86734728-A218-4D7F-9A40-DB6E847A3E83}" sibTransId="{83C9B9DA-9884-4881-A189-DEE7D4809A64}"/>
    <dgm:cxn modelId="{22F20D12-9523-4922-8914-F80B1EF9798E}" type="presOf" srcId="{82AEBFD9-6AFB-4116-B586-966E30D1824D}" destId="{1309F53B-AB7D-437A-85E6-383EEFC87C82}" srcOrd="0" destOrd="0" presId="urn:microsoft.com/office/officeart/2005/8/layout/default"/>
    <dgm:cxn modelId="{60C1E51A-FE75-4FE7-8042-DAC8547120D3}" type="presOf" srcId="{668EBFE2-DB26-4202-B67F-24D3869762C1}" destId="{CA49A8DF-0467-4D85-8021-26ACC7E91024}" srcOrd="0" destOrd="0" presId="urn:microsoft.com/office/officeart/2005/8/layout/default"/>
    <dgm:cxn modelId="{40CAF740-012F-4399-B2C5-96E1954521AA}" type="presOf" srcId="{EA8C535D-9D26-4C3F-B340-15D7FFBCE17D}" destId="{F61F705D-59BA-4954-A2AF-B1642F443135}" srcOrd="0" destOrd="0" presId="urn:microsoft.com/office/officeart/2005/8/layout/default"/>
    <dgm:cxn modelId="{7F309160-04E3-4C49-BAEE-8FDA2F5907D9}" type="presOf" srcId="{64F328AD-E904-4296-BC24-7678D4039403}" destId="{1F7FE8C9-1808-465B-9464-5F0BDCB08740}" srcOrd="0" destOrd="0" presId="urn:microsoft.com/office/officeart/2005/8/layout/default"/>
    <dgm:cxn modelId="{AD4D7F68-D193-49ED-8528-71076862759D}" srcId="{98C3B653-8DAF-4D88-B15A-A41B4A9A013E}" destId="{668EBFE2-DB26-4202-B67F-24D3869762C1}" srcOrd="2" destOrd="0" parTransId="{2489D28B-4F3D-4F98-A705-ABE4F9E38507}" sibTransId="{106EFC99-79E6-4D4F-A299-40C058B1199F}"/>
    <dgm:cxn modelId="{AEF6BF69-FEBE-41FC-8D68-A92105D3EF83}" srcId="{98C3B653-8DAF-4D88-B15A-A41B4A9A013E}" destId="{854CB74F-FE34-4BED-9E64-E3F633D13F1B}" srcOrd="0" destOrd="0" parTransId="{18E200B7-27B5-4037-95EB-755F5B0D6580}" sibTransId="{6CBE2A99-55CC-4A0A-8C60-84F0219B3908}"/>
    <dgm:cxn modelId="{2DACE14E-445B-4440-8BD0-C4888C7FF8EB}" type="presOf" srcId="{C03C364F-EB74-4353-85FB-20562E382DBE}" destId="{03189E66-6DE6-4E41-8767-E60969F4CF02}" srcOrd="0" destOrd="0" presId="urn:microsoft.com/office/officeart/2005/8/layout/default"/>
    <dgm:cxn modelId="{90C1CA94-A5D3-4F61-8E52-57408444C847}" type="presOf" srcId="{854CB74F-FE34-4BED-9E64-E3F633D13F1B}" destId="{64CDD7C7-9563-4F2B-95B6-CFD43698C146}" srcOrd="0" destOrd="0" presId="urn:microsoft.com/office/officeart/2005/8/layout/default"/>
    <dgm:cxn modelId="{CEF87997-0D78-437C-8CC9-8EF9ED877ED3}" srcId="{98C3B653-8DAF-4D88-B15A-A41B4A9A013E}" destId="{C03C364F-EB74-4353-85FB-20562E382DBE}" srcOrd="4" destOrd="0" parTransId="{14E0EB43-850A-4006-B191-73FBE1AED0AA}" sibTransId="{D096FD82-B662-4DA5-A0A6-81982D3A13EF}"/>
    <dgm:cxn modelId="{CF474A9A-A2B3-4070-AC53-00F56A5E9039}" type="presOf" srcId="{98C3B653-8DAF-4D88-B15A-A41B4A9A013E}" destId="{2576F2E0-0BE1-469E-9E0A-75DC93C98BC9}" srcOrd="0" destOrd="0" presId="urn:microsoft.com/office/officeart/2005/8/layout/default"/>
    <dgm:cxn modelId="{6145DAA1-BFDC-4FFF-BE9F-CCAB7C0B8879}" type="presOf" srcId="{6D971534-29C7-4FDE-8969-12D653294D09}" destId="{B5985ECA-328F-4485-A9E6-9718F1B0E13B}" srcOrd="0" destOrd="0" presId="urn:microsoft.com/office/officeart/2005/8/layout/default"/>
    <dgm:cxn modelId="{985A44A7-6116-4AC9-876B-ACC3E27012FE}" type="presOf" srcId="{80A6BBA8-2796-4424-B41F-F6FE5399A718}" destId="{D2EE12D7-B8FD-4D6F-8038-0834A44CB9A6}" srcOrd="0" destOrd="0" presId="urn:microsoft.com/office/officeart/2005/8/layout/default"/>
    <dgm:cxn modelId="{2319EDB8-40EB-41CF-B94D-8995106C508B}" srcId="{98C3B653-8DAF-4D88-B15A-A41B4A9A013E}" destId="{EA8C535D-9D26-4C3F-B340-15D7FFBCE17D}" srcOrd="8" destOrd="0" parTransId="{E655D730-BA45-4AF6-821E-3BC7D1ABFC5B}" sibTransId="{6818D41C-19C6-46C8-9D29-39BE2BE56EAF}"/>
    <dgm:cxn modelId="{F8A304BA-136E-49D9-91E9-AEDF6DD29263}" srcId="{98C3B653-8DAF-4D88-B15A-A41B4A9A013E}" destId="{82AEBFD9-6AFB-4116-B586-966E30D1824D}" srcOrd="6" destOrd="0" parTransId="{7C4574B1-D2A0-4DF2-8633-D61689ADAADC}" sibTransId="{7D7C8345-C2B4-4B76-A954-4B8EE791D1AF}"/>
    <dgm:cxn modelId="{6D5CAEC3-C9A2-4CB7-9F15-42E620559C59}" srcId="{98C3B653-8DAF-4D88-B15A-A41B4A9A013E}" destId="{B1E1490F-FE9F-45AC-A97D-4311A2BF855E}" srcOrd="1" destOrd="0" parTransId="{1462901D-AD09-4F79-9997-9247AB330B22}" sibTransId="{A9CB9943-CE19-4AB7-B883-57CF10A76E7C}"/>
    <dgm:cxn modelId="{E99DF9CD-43D8-424A-9EB8-4B4A5E79DBFC}" srcId="{98C3B653-8DAF-4D88-B15A-A41B4A9A013E}" destId="{64F328AD-E904-4296-BC24-7678D4039403}" srcOrd="5" destOrd="0" parTransId="{A5B7A2E8-39A4-4D75-9AD1-CED53C7C906B}" sibTransId="{D8E42D0E-250F-4A30-A55B-1F77D7BB9462}"/>
    <dgm:cxn modelId="{67FD9ED7-0132-44B9-ADD1-5060234555F9}" type="presOf" srcId="{A27FB5CD-561E-43C3-A3CB-B6AD08FA0D18}" destId="{55DE97CD-4E07-4340-8531-8D0FECB144BD}" srcOrd="0" destOrd="0" presId="urn:microsoft.com/office/officeart/2005/8/layout/default"/>
    <dgm:cxn modelId="{BE6F37E2-C2CA-4801-BA1A-CF3465AACFAF}" srcId="{98C3B653-8DAF-4D88-B15A-A41B4A9A013E}" destId="{6D971534-29C7-4FDE-8969-12D653294D09}" srcOrd="7" destOrd="0" parTransId="{06CD81F1-EEF2-4C7F-A3A4-0A86562820BB}" sibTransId="{8E582978-C1E4-49EE-9FE8-F8B1A7323F58}"/>
    <dgm:cxn modelId="{C155D4FE-3240-49A1-9BEB-5AA6790767EB}" srcId="{98C3B653-8DAF-4D88-B15A-A41B4A9A013E}" destId="{80A6BBA8-2796-4424-B41F-F6FE5399A718}" srcOrd="9" destOrd="0" parTransId="{FFBB26B1-303D-41B4-96FA-A1C95A981F6B}" sibTransId="{14C7157C-9EF0-4B57-A5E0-FB0529766D39}"/>
    <dgm:cxn modelId="{791800BB-5B99-43FC-94B7-18CA2A1D3645}" type="presParOf" srcId="{2576F2E0-0BE1-469E-9E0A-75DC93C98BC9}" destId="{64CDD7C7-9563-4F2B-95B6-CFD43698C146}" srcOrd="0" destOrd="0" presId="urn:microsoft.com/office/officeart/2005/8/layout/default"/>
    <dgm:cxn modelId="{80519583-56AB-436C-B3E2-4FEBF8F00FB1}" type="presParOf" srcId="{2576F2E0-0BE1-469E-9E0A-75DC93C98BC9}" destId="{FB52AAAA-D817-4141-8EE0-D451E11DF88B}" srcOrd="1" destOrd="0" presId="urn:microsoft.com/office/officeart/2005/8/layout/default"/>
    <dgm:cxn modelId="{41E8AE83-63EE-499D-B946-8919D6734257}" type="presParOf" srcId="{2576F2E0-0BE1-469E-9E0A-75DC93C98BC9}" destId="{851B9B72-F11C-4DB7-ADD5-AEDEB47E7570}" srcOrd="2" destOrd="0" presId="urn:microsoft.com/office/officeart/2005/8/layout/default"/>
    <dgm:cxn modelId="{7727EB53-A6BE-40FD-B892-F079BDD186E4}" type="presParOf" srcId="{2576F2E0-0BE1-469E-9E0A-75DC93C98BC9}" destId="{7418CD8D-0687-44F8-8F57-ED8BAAAFC902}" srcOrd="3" destOrd="0" presId="urn:microsoft.com/office/officeart/2005/8/layout/default"/>
    <dgm:cxn modelId="{3956558D-C183-4890-9B52-3F937A1B976F}" type="presParOf" srcId="{2576F2E0-0BE1-469E-9E0A-75DC93C98BC9}" destId="{CA49A8DF-0467-4D85-8021-26ACC7E91024}" srcOrd="4" destOrd="0" presId="urn:microsoft.com/office/officeart/2005/8/layout/default"/>
    <dgm:cxn modelId="{5B7E7889-F6FB-4045-818A-669C007ACBCC}" type="presParOf" srcId="{2576F2E0-0BE1-469E-9E0A-75DC93C98BC9}" destId="{FD7D6AD7-4743-465E-9800-8FD534BB8EE7}" srcOrd="5" destOrd="0" presId="urn:microsoft.com/office/officeart/2005/8/layout/default"/>
    <dgm:cxn modelId="{B0D06DED-6120-46B4-9BF2-8340DEB3B876}" type="presParOf" srcId="{2576F2E0-0BE1-469E-9E0A-75DC93C98BC9}" destId="{55DE97CD-4E07-4340-8531-8D0FECB144BD}" srcOrd="6" destOrd="0" presId="urn:microsoft.com/office/officeart/2005/8/layout/default"/>
    <dgm:cxn modelId="{775EBF85-3F46-4D06-8AD7-7FE200E6657D}" type="presParOf" srcId="{2576F2E0-0BE1-469E-9E0A-75DC93C98BC9}" destId="{9A4F03DD-A7B9-4552-ADD9-4B2D77FB6F73}" srcOrd="7" destOrd="0" presId="urn:microsoft.com/office/officeart/2005/8/layout/default"/>
    <dgm:cxn modelId="{201C6606-E197-4FD2-BD24-4A077EC774E7}" type="presParOf" srcId="{2576F2E0-0BE1-469E-9E0A-75DC93C98BC9}" destId="{03189E66-6DE6-4E41-8767-E60969F4CF02}" srcOrd="8" destOrd="0" presId="urn:microsoft.com/office/officeart/2005/8/layout/default"/>
    <dgm:cxn modelId="{6819ED86-4464-417D-B66B-D9976EC785D0}" type="presParOf" srcId="{2576F2E0-0BE1-469E-9E0A-75DC93C98BC9}" destId="{8F044FCE-D914-4A5E-9E94-D73986517D1E}" srcOrd="9" destOrd="0" presId="urn:microsoft.com/office/officeart/2005/8/layout/default"/>
    <dgm:cxn modelId="{C4E7ED32-2986-462C-92EF-F2121949E02B}" type="presParOf" srcId="{2576F2E0-0BE1-469E-9E0A-75DC93C98BC9}" destId="{1F7FE8C9-1808-465B-9464-5F0BDCB08740}" srcOrd="10" destOrd="0" presId="urn:microsoft.com/office/officeart/2005/8/layout/default"/>
    <dgm:cxn modelId="{BEB7CEAF-59E6-4493-B473-AE3A87284C5F}" type="presParOf" srcId="{2576F2E0-0BE1-469E-9E0A-75DC93C98BC9}" destId="{DB14ED01-5C03-406D-AD04-456281080E9B}" srcOrd="11" destOrd="0" presId="urn:microsoft.com/office/officeart/2005/8/layout/default"/>
    <dgm:cxn modelId="{F92F2E02-992D-4DD8-AFEE-0C20E8A3A197}" type="presParOf" srcId="{2576F2E0-0BE1-469E-9E0A-75DC93C98BC9}" destId="{1309F53B-AB7D-437A-85E6-383EEFC87C82}" srcOrd="12" destOrd="0" presId="urn:microsoft.com/office/officeart/2005/8/layout/default"/>
    <dgm:cxn modelId="{80FE813A-3E78-4732-8457-2B3CB491983C}" type="presParOf" srcId="{2576F2E0-0BE1-469E-9E0A-75DC93C98BC9}" destId="{CD03A665-EBD7-4AF7-AFFF-A00763A9AAC1}" srcOrd="13" destOrd="0" presId="urn:microsoft.com/office/officeart/2005/8/layout/default"/>
    <dgm:cxn modelId="{AB260B02-436F-4FDC-8E2D-F220FD6B0609}" type="presParOf" srcId="{2576F2E0-0BE1-469E-9E0A-75DC93C98BC9}" destId="{B5985ECA-328F-4485-A9E6-9718F1B0E13B}" srcOrd="14" destOrd="0" presId="urn:microsoft.com/office/officeart/2005/8/layout/default"/>
    <dgm:cxn modelId="{C1213A78-009E-4BDA-96FC-F20C1F09B9C9}" type="presParOf" srcId="{2576F2E0-0BE1-469E-9E0A-75DC93C98BC9}" destId="{4A2F217C-7F68-4C4E-A362-FD434199E7FA}" srcOrd="15" destOrd="0" presId="urn:microsoft.com/office/officeart/2005/8/layout/default"/>
    <dgm:cxn modelId="{C4C5F756-3EF2-4836-9E44-2F1FFCE24B83}" type="presParOf" srcId="{2576F2E0-0BE1-469E-9E0A-75DC93C98BC9}" destId="{F61F705D-59BA-4954-A2AF-B1642F443135}" srcOrd="16" destOrd="0" presId="urn:microsoft.com/office/officeart/2005/8/layout/default"/>
    <dgm:cxn modelId="{C2E63282-B456-4743-9254-899FA5AC9135}" type="presParOf" srcId="{2576F2E0-0BE1-469E-9E0A-75DC93C98BC9}" destId="{0AFC4F5B-005D-4230-B682-EF178E8B3790}" srcOrd="17" destOrd="0" presId="urn:microsoft.com/office/officeart/2005/8/layout/default"/>
    <dgm:cxn modelId="{108F34C9-FCF2-4DD0-8076-7FE3B26D594A}" type="presParOf" srcId="{2576F2E0-0BE1-469E-9E0A-75DC93C98BC9}" destId="{D2EE12D7-B8FD-4D6F-8038-0834A44CB9A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C3B653-8DAF-4D88-B15A-A41B4A9A01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Y"/>
        </a:p>
      </dgm:t>
    </dgm:pt>
    <dgm:pt modelId="{B57B507D-08CF-4AAF-B0C1-8691C0A72627}">
      <dgm:prSet phldrT="[Text]" custT="1"/>
      <dgm:spPr/>
      <dgm:t>
        <a:bodyPr/>
        <a:lstStyle/>
        <a:p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Δεξιότητες αποτελεσματικής διδασκαλίας /</a:t>
          </a:r>
          <a:r>
            <a: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διαχείρισης χρόνου / διαχείρισης τάξης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F640D3-4FF5-4FA0-B0ED-9F784602FA0E}" type="parTrans" cxnId="{13BD9873-92BB-48D1-866F-137D712A2AE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CD5250-9322-4B06-BD87-D619434B6694}" type="sibTrans" cxnId="{13BD9873-92BB-48D1-866F-137D712A2AE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B767D5-01E9-411E-A00E-0C55B41B02F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Θετικές σχέσεις με μαθητές/μαθήτριες και τις οικογένειές τους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01CA60-E334-446F-BC3C-A6004B579EEA}" type="parTrans" cxnId="{987E0477-38C0-4F16-820E-574FC06ED35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1F041F-4827-45C5-B5EE-9F49FC1CBC01}" type="sibTrans" cxnId="{987E0477-38C0-4F16-820E-574FC06ED354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CB42F8-D5F0-4B92-9E57-5675AEFC85F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Θετικό σχολικό κλίμα και ευχάριστο εργασιακό περιβάλλον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33353A-29E7-4DBD-85B2-64944910C86C}" type="parTrans" cxnId="{124651DA-38BA-418F-BC02-5AB0653D6B3C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FFEE55-9B72-4FBA-BA69-8ACDE80E21BD}" type="sibTrans" cxnId="{124651DA-38BA-418F-BC02-5AB0653D6B3C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D92C53-31F4-43E5-8BCD-3026DEAE54C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Υποστήριξη από συναδέλφους, τη διεύθυνση </a:t>
          </a:r>
        </a:p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(π.χ. </a:t>
          </a:r>
          <a:r>
            <a:rPr lang="el-GR" sz="20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μεντορικές</a:t>
          </a: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σχέσεις)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E7CF54-5690-45D1-9632-E3490D7DF163}" type="parTrans" cxnId="{0E5633AD-54E3-4E8A-B3A9-506FC35EAE4F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99A86B-6C21-497E-A778-057050184A22}" type="sibTrans" cxnId="{0E5633AD-54E3-4E8A-B3A9-506FC35EAE4F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21EB68E-05AD-4990-B4E8-CA915722C60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Συμμετοχή στη λήψη αποφάσεων και συν-οικοδόμηση του οράματος του σχολείου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C7E0A3-AB04-464E-A51C-F2FE1EAA9756}" type="parTrans" cxnId="{C868821B-FF7E-4590-92B7-4B7B913CEBA5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F75A99-8A46-445C-B8D5-3C3A4C4B3006}" type="sibTrans" cxnId="{C868821B-FF7E-4590-92B7-4B7B913CEBA5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3F3060-7CCD-43B8-864D-EBE90EC5908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Αυτονομία (εκπαιδευτικό υλικό, </a:t>
          </a:r>
          <a:r>
            <a:rPr lang="el-GR" sz="2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ρυθμός)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F348AF-6812-40EE-A874-CD5BB575ACE8}" type="parTrans" cxnId="{307303DB-1F67-4950-BEDF-F87870D69A1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EC140C-20EF-4B34-8C7B-32A8956D0E75}" type="sibTrans" cxnId="{307303DB-1F67-4950-BEDF-F87870D69A1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7D6F5D-5F6C-4475-A78E-EACF12F20FE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Αίσθηση αναγνώρισης, αίσθηση δικαιοσύνης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283CCA-54F4-48E1-A513-FD3B330EFF31}" type="parTrans" cxnId="{ABF7DBC2-AE16-4557-8265-3CDECEDEB926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3D783655-F84A-4B1F-8CE2-8BD33FD1742B}" type="sibTrans" cxnId="{ABF7DBC2-AE16-4557-8265-3CDECEDEB926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C9458960-11C5-451D-BE08-F2021DAC7FD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Κοινωνικές δεξιότητες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A28B15-BAA4-4CD3-8ABC-EEDE92E7FF4C}" type="parTrans" cxnId="{1CD7669F-FAD8-4B7F-AC88-28E240686851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E86634B1-172E-4FFD-9F9D-FAF401EC1E7C}" type="sibTrans" cxnId="{1CD7669F-FAD8-4B7F-AC88-28E240686851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04696FDA-1343-4447-B255-BA02E511C6B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Οριοθέτηση των άλλων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FFD559-1D01-4D3E-9F3A-355BB435A9F6}" type="parTrans" cxnId="{5390C580-E1FC-4361-9A7E-858902347D64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3F17FE25-980C-418D-9A06-EB6A5A5ACF24}" type="sibTrans" cxnId="{5390C580-E1FC-4361-9A7E-858902347D64}">
      <dgm:prSet/>
      <dgm:spPr/>
      <dgm:t>
        <a:bodyPr/>
        <a:lstStyle/>
        <a:p>
          <a:endParaRPr lang="en-CY">
            <a:solidFill>
              <a:schemeClr val="bg1"/>
            </a:solidFill>
          </a:endParaRPr>
        </a:p>
      </dgm:t>
    </dgm:pt>
    <dgm:pt modelId="{CBE318CE-1E5D-4071-AE37-A54C5EED58F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Συνεχής επαγγελματική μάθηση και σεμινάρια για ψυχική υγεία</a:t>
          </a:r>
          <a:endParaRPr lang="en-CY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804C07-6554-421B-BBCC-E738DFB10C7F}" type="sibTrans" cxnId="{1C037370-513F-4E12-8F8F-3754335D8FC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A0947F-A8A0-4AF5-A2D4-3ADC956F2596}" type="parTrans" cxnId="{1C037370-513F-4E12-8F8F-3754335D8FCD}">
      <dgm:prSet/>
      <dgm:spPr/>
      <dgm:t>
        <a:bodyPr/>
        <a:lstStyle/>
        <a:p>
          <a:endParaRPr lang="en-CY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76F2E0-0BE1-469E-9E0A-75DC93C98BC9}" type="pres">
      <dgm:prSet presAssocID="{98C3B653-8DAF-4D88-B15A-A41B4A9A013E}" presName="diagram" presStyleCnt="0">
        <dgm:presLayoutVars>
          <dgm:dir/>
          <dgm:resizeHandles val="exact"/>
        </dgm:presLayoutVars>
      </dgm:prSet>
      <dgm:spPr/>
    </dgm:pt>
    <dgm:pt modelId="{1BFD5760-58DB-4098-97BE-FF14648D7DC1}" type="pres">
      <dgm:prSet presAssocID="{B57B507D-08CF-4AAF-B0C1-8691C0A72627}" presName="node" presStyleLbl="node1" presStyleIdx="0" presStyleCnt="10">
        <dgm:presLayoutVars>
          <dgm:bulletEnabled val="1"/>
        </dgm:presLayoutVars>
      </dgm:prSet>
      <dgm:spPr/>
    </dgm:pt>
    <dgm:pt modelId="{63BA7DA7-90F6-4E37-BD84-5100FD67C2A4}" type="pres">
      <dgm:prSet presAssocID="{3DCD5250-9322-4B06-BD87-D619434B6694}" presName="sibTrans" presStyleCnt="0"/>
      <dgm:spPr/>
    </dgm:pt>
    <dgm:pt modelId="{E1562273-42A1-462E-BD8A-6EBEE2DDC1E8}" type="pres">
      <dgm:prSet presAssocID="{C9458960-11C5-451D-BE08-F2021DAC7FD3}" presName="node" presStyleLbl="node1" presStyleIdx="1" presStyleCnt="10">
        <dgm:presLayoutVars>
          <dgm:bulletEnabled val="1"/>
        </dgm:presLayoutVars>
      </dgm:prSet>
      <dgm:spPr/>
    </dgm:pt>
    <dgm:pt modelId="{16472676-6939-4815-9140-D94E9B625BC5}" type="pres">
      <dgm:prSet presAssocID="{E86634B1-172E-4FFD-9F9D-FAF401EC1E7C}" presName="sibTrans" presStyleCnt="0"/>
      <dgm:spPr/>
    </dgm:pt>
    <dgm:pt modelId="{D586F4AD-D06E-4B0C-A63E-1430FD5B6E35}" type="pres">
      <dgm:prSet presAssocID="{38B767D5-01E9-411E-A00E-0C55B41B02FD}" presName="node" presStyleLbl="node1" presStyleIdx="2" presStyleCnt="10">
        <dgm:presLayoutVars>
          <dgm:bulletEnabled val="1"/>
        </dgm:presLayoutVars>
      </dgm:prSet>
      <dgm:spPr/>
    </dgm:pt>
    <dgm:pt modelId="{E4079C85-D36D-4D81-B7C8-A5C33222DCAC}" type="pres">
      <dgm:prSet presAssocID="{6A1F041F-4827-45C5-B5EE-9F49FC1CBC01}" presName="sibTrans" presStyleCnt="0"/>
      <dgm:spPr/>
    </dgm:pt>
    <dgm:pt modelId="{07D3741C-D140-47F4-A011-97D5ABEE3DDC}" type="pres">
      <dgm:prSet presAssocID="{04696FDA-1343-4447-B255-BA02E511C6B7}" presName="node" presStyleLbl="node1" presStyleIdx="3" presStyleCnt="10">
        <dgm:presLayoutVars>
          <dgm:bulletEnabled val="1"/>
        </dgm:presLayoutVars>
      </dgm:prSet>
      <dgm:spPr/>
    </dgm:pt>
    <dgm:pt modelId="{0FB1363E-8080-47E4-AD58-DC51D9AA26FE}" type="pres">
      <dgm:prSet presAssocID="{3F17FE25-980C-418D-9A06-EB6A5A5ACF24}" presName="sibTrans" presStyleCnt="0"/>
      <dgm:spPr/>
    </dgm:pt>
    <dgm:pt modelId="{9D97FDED-6FD3-45B9-9860-6696BC8BC849}" type="pres">
      <dgm:prSet presAssocID="{A8CB42F8-D5F0-4B92-9E57-5675AEFC85FE}" presName="node" presStyleLbl="node1" presStyleIdx="4" presStyleCnt="10">
        <dgm:presLayoutVars>
          <dgm:bulletEnabled val="1"/>
        </dgm:presLayoutVars>
      </dgm:prSet>
      <dgm:spPr/>
    </dgm:pt>
    <dgm:pt modelId="{E04D8F96-25C3-4A52-A237-D050A5A4541C}" type="pres">
      <dgm:prSet presAssocID="{AFFFEE55-9B72-4FBA-BA69-8ACDE80E21BD}" presName="sibTrans" presStyleCnt="0"/>
      <dgm:spPr/>
    </dgm:pt>
    <dgm:pt modelId="{8649E1C6-A39C-46F2-A0C4-7AE4CDEB99C9}" type="pres">
      <dgm:prSet presAssocID="{C1D92C53-31F4-43E5-8BCD-3026DEAE54C6}" presName="node" presStyleLbl="node1" presStyleIdx="5" presStyleCnt="10">
        <dgm:presLayoutVars>
          <dgm:bulletEnabled val="1"/>
        </dgm:presLayoutVars>
      </dgm:prSet>
      <dgm:spPr/>
    </dgm:pt>
    <dgm:pt modelId="{7E298FFE-E132-4B45-B286-47F9FD1BD244}" type="pres">
      <dgm:prSet presAssocID="{FC99A86B-6C21-497E-A778-057050184A22}" presName="sibTrans" presStyleCnt="0"/>
      <dgm:spPr/>
    </dgm:pt>
    <dgm:pt modelId="{80CB7188-80A2-473A-ACC7-159DFB611605}" type="pres">
      <dgm:prSet presAssocID="{027D6F5D-5F6C-4475-A78E-EACF12F20FE2}" presName="node" presStyleLbl="node1" presStyleIdx="6" presStyleCnt="10">
        <dgm:presLayoutVars>
          <dgm:bulletEnabled val="1"/>
        </dgm:presLayoutVars>
      </dgm:prSet>
      <dgm:spPr/>
    </dgm:pt>
    <dgm:pt modelId="{96F4DC0C-26BC-41FD-A1C7-50DCAF4BECA4}" type="pres">
      <dgm:prSet presAssocID="{3D783655-F84A-4B1F-8CE2-8BD33FD1742B}" presName="sibTrans" presStyleCnt="0"/>
      <dgm:spPr/>
    </dgm:pt>
    <dgm:pt modelId="{236480BF-E7D2-4014-B75A-2BB87979C562}" type="pres">
      <dgm:prSet presAssocID="{421EB68E-05AD-4990-B4E8-CA915722C60F}" presName="node" presStyleLbl="node1" presStyleIdx="7" presStyleCnt="10">
        <dgm:presLayoutVars>
          <dgm:bulletEnabled val="1"/>
        </dgm:presLayoutVars>
      </dgm:prSet>
      <dgm:spPr/>
    </dgm:pt>
    <dgm:pt modelId="{EE7F654E-4760-490B-90D6-FFB413CF6AB1}" type="pres">
      <dgm:prSet presAssocID="{61F75A99-8A46-445C-B8D5-3C3A4C4B3006}" presName="sibTrans" presStyleCnt="0"/>
      <dgm:spPr/>
    </dgm:pt>
    <dgm:pt modelId="{9C408174-D41D-4EB6-BF72-D316AD0134E6}" type="pres">
      <dgm:prSet presAssocID="{5C3F3060-7CCD-43B8-864D-EBE90EC59084}" presName="node" presStyleLbl="node1" presStyleIdx="8" presStyleCnt="10">
        <dgm:presLayoutVars>
          <dgm:bulletEnabled val="1"/>
        </dgm:presLayoutVars>
      </dgm:prSet>
      <dgm:spPr/>
    </dgm:pt>
    <dgm:pt modelId="{5A9CC91F-7ED3-4BFE-BB28-A577468DD32E}" type="pres">
      <dgm:prSet presAssocID="{52EC140C-20EF-4B34-8C7B-32A8956D0E75}" presName="sibTrans" presStyleCnt="0"/>
      <dgm:spPr/>
    </dgm:pt>
    <dgm:pt modelId="{9A8EABE5-BE9E-449E-B1F8-F4E3BC757F54}" type="pres">
      <dgm:prSet presAssocID="{CBE318CE-1E5D-4071-AE37-A54C5EED58F9}" presName="node" presStyleLbl="node1" presStyleIdx="9" presStyleCnt="10">
        <dgm:presLayoutVars>
          <dgm:bulletEnabled val="1"/>
        </dgm:presLayoutVars>
      </dgm:prSet>
      <dgm:spPr/>
    </dgm:pt>
  </dgm:ptLst>
  <dgm:cxnLst>
    <dgm:cxn modelId="{C868821B-FF7E-4590-92B7-4B7B913CEBA5}" srcId="{98C3B653-8DAF-4D88-B15A-A41B4A9A013E}" destId="{421EB68E-05AD-4990-B4E8-CA915722C60F}" srcOrd="7" destOrd="0" parTransId="{A4C7E0A3-AB04-464E-A51C-F2FE1EAA9756}" sibTransId="{61F75A99-8A46-445C-B8D5-3C3A4C4B3006}"/>
    <dgm:cxn modelId="{2A788B36-EA3A-4C20-8F5B-A7A5D565E308}" type="presOf" srcId="{C1D92C53-31F4-43E5-8BCD-3026DEAE54C6}" destId="{8649E1C6-A39C-46F2-A0C4-7AE4CDEB99C9}" srcOrd="0" destOrd="0" presId="urn:microsoft.com/office/officeart/2005/8/layout/default"/>
    <dgm:cxn modelId="{9BA14363-6CAF-4230-8444-CBA2C0DD1EB3}" type="presOf" srcId="{5C3F3060-7CCD-43B8-864D-EBE90EC59084}" destId="{9C408174-D41D-4EB6-BF72-D316AD0134E6}" srcOrd="0" destOrd="0" presId="urn:microsoft.com/office/officeart/2005/8/layout/default"/>
    <dgm:cxn modelId="{C6586643-06A4-44CA-AC05-B773790B48D7}" type="presOf" srcId="{CBE318CE-1E5D-4071-AE37-A54C5EED58F9}" destId="{9A8EABE5-BE9E-449E-B1F8-F4E3BC757F54}" srcOrd="0" destOrd="0" presId="urn:microsoft.com/office/officeart/2005/8/layout/default"/>
    <dgm:cxn modelId="{1C037370-513F-4E12-8F8F-3754335D8FCD}" srcId="{98C3B653-8DAF-4D88-B15A-A41B4A9A013E}" destId="{CBE318CE-1E5D-4071-AE37-A54C5EED58F9}" srcOrd="9" destOrd="0" parTransId="{8EA0947F-A8A0-4AF5-A2D4-3ADC956F2596}" sibTransId="{88804C07-6554-421B-BBCC-E738DFB10C7F}"/>
    <dgm:cxn modelId="{13BD9873-92BB-48D1-866F-137D712A2AED}" srcId="{98C3B653-8DAF-4D88-B15A-A41B4A9A013E}" destId="{B57B507D-08CF-4AAF-B0C1-8691C0A72627}" srcOrd="0" destOrd="0" parTransId="{A4F640D3-4FF5-4FA0-B0ED-9F784602FA0E}" sibTransId="{3DCD5250-9322-4B06-BD87-D619434B6694}"/>
    <dgm:cxn modelId="{4B9BA376-BDED-4E95-966E-2DBD6E578B57}" type="presOf" srcId="{027D6F5D-5F6C-4475-A78E-EACF12F20FE2}" destId="{80CB7188-80A2-473A-ACC7-159DFB611605}" srcOrd="0" destOrd="0" presId="urn:microsoft.com/office/officeart/2005/8/layout/default"/>
    <dgm:cxn modelId="{987E0477-38C0-4F16-820E-574FC06ED354}" srcId="{98C3B653-8DAF-4D88-B15A-A41B4A9A013E}" destId="{38B767D5-01E9-411E-A00E-0C55B41B02FD}" srcOrd="2" destOrd="0" parTransId="{0901CA60-E334-446F-BC3C-A6004B579EEA}" sibTransId="{6A1F041F-4827-45C5-B5EE-9F49FC1CBC01}"/>
    <dgm:cxn modelId="{8E4C047F-96C9-4603-AD03-06B5F9B9BEB2}" type="presOf" srcId="{A8CB42F8-D5F0-4B92-9E57-5675AEFC85FE}" destId="{9D97FDED-6FD3-45B9-9860-6696BC8BC849}" srcOrd="0" destOrd="0" presId="urn:microsoft.com/office/officeart/2005/8/layout/default"/>
    <dgm:cxn modelId="{5390C580-E1FC-4361-9A7E-858902347D64}" srcId="{98C3B653-8DAF-4D88-B15A-A41B4A9A013E}" destId="{04696FDA-1343-4447-B255-BA02E511C6B7}" srcOrd="3" destOrd="0" parTransId="{FCFFD559-1D01-4D3E-9F3A-355BB435A9F6}" sibTransId="{3F17FE25-980C-418D-9A06-EB6A5A5ACF24}"/>
    <dgm:cxn modelId="{C5097B87-6B08-41ED-81E5-F9364DD4000A}" type="presOf" srcId="{38B767D5-01E9-411E-A00E-0C55B41B02FD}" destId="{D586F4AD-D06E-4B0C-A63E-1430FD5B6E35}" srcOrd="0" destOrd="0" presId="urn:microsoft.com/office/officeart/2005/8/layout/default"/>
    <dgm:cxn modelId="{6239AB8A-2638-4B6E-AD57-D9249CF3B1A9}" type="presOf" srcId="{B57B507D-08CF-4AAF-B0C1-8691C0A72627}" destId="{1BFD5760-58DB-4098-97BE-FF14648D7DC1}" srcOrd="0" destOrd="0" presId="urn:microsoft.com/office/officeart/2005/8/layout/default"/>
    <dgm:cxn modelId="{75281799-C7FA-454C-9C19-128B6E3CC23A}" type="presOf" srcId="{C9458960-11C5-451D-BE08-F2021DAC7FD3}" destId="{E1562273-42A1-462E-BD8A-6EBEE2DDC1E8}" srcOrd="0" destOrd="0" presId="urn:microsoft.com/office/officeart/2005/8/layout/default"/>
    <dgm:cxn modelId="{CF474A9A-A2B3-4070-AC53-00F56A5E9039}" type="presOf" srcId="{98C3B653-8DAF-4D88-B15A-A41B4A9A013E}" destId="{2576F2E0-0BE1-469E-9E0A-75DC93C98BC9}" srcOrd="0" destOrd="0" presId="urn:microsoft.com/office/officeart/2005/8/layout/default"/>
    <dgm:cxn modelId="{1CD7669F-FAD8-4B7F-AC88-28E240686851}" srcId="{98C3B653-8DAF-4D88-B15A-A41B4A9A013E}" destId="{C9458960-11C5-451D-BE08-F2021DAC7FD3}" srcOrd="1" destOrd="0" parTransId="{03A28B15-BAA4-4CD3-8ABC-EEDE92E7FF4C}" sibTransId="{E86634B1-172E-4FFD-9F9D-FAF401EC1E7C}"/>
    <dgm:cxn modelId="{0E5633AD-54E3-4E8A-B3A9-506FC35EAE4F}" srcId="{98C3B653-8DAF-4D88-B15A-A41B4A9A013E}" destId="{C1D92C53-31F4-43E5-8BCD-3026DEAE54C6}" srcOrd="5" destOrd="0" parTransId="{85E7CF54-5690-45D1-9632-E3490D7DF163}" sibTransId="{FC99A86B-6C21-497E-A778-057050184A22}"/>
    <dgm:cxn modelId="{253346AE-45E9-48EE-BC8F-6F6F660E2DB9}" type="presOf" srcId="{04696FDA-1343-4447-B255-BA02E511C6B7}" destId="{07D3741C-D140-47F4-A011-97D5ABEE3DDC}" srcOrd="0" destOrd="0" presId="urn:microsoft.com/office/officeart/2005/8/layout/default"/>
    <dgm:cxn modelId="{ABF7DBC2-AE16-4557-8265-3CDECEDEB926}" srcId="{98C3B653-8DAF-4D88-B15A-A41B4A9A013E}" destId="{027D6F5D-5F6C-4475-A78E-EACF12F20FE2}" srcOrd="6" destOrd="0" parTransId="{D8283CCA-54F4-48E1-A513-FD3B330EFF31}" sibTransId="{3D783655-F84A-4B1F-8CE2-8BD33FD1742B}"/>
    <dgm:cxn modelId="{124651DA-38BA-418F-BC02-5AB0653D6B3C}" srcId="{98C3B653-8DAF-4D88-B15A-A41B4A9A013E}" destId="{A8CB42F8-D5F0-4B92-9E57-5675AEFC85FE}" srcOrd="4" destOrd="0" parTransId="{DB33353A-29E7-4DBD-85B2-64944910C86C}" sibTransId="{AFFFEE55-9B72-4FBA-BA69-8ACDE80E21BD}"/>
    <dgm:cxn modelId="{307303DB-1F67-4950-BEDF-F87870D69A1D}" srcId="{98C3B653-8DAF-4D88-B15A-A41B4A9A013E}" destId="{5C3F3060-7CCD-43B8-864D-EBE90EC59084}" srcOrd="8" destOrd="0" parTransId="{CFF348AF-6812-40EE-A874-CD5BB575ACE8}" sibTransId="{52EC140C-20EF-4B34-8C7B-32A8956D0E75}"/>
    <dgm:cxn modelId="{83CCE7F6-6B21-409D-BB05-FB5B8C30BB00}" type="presOf" srcId="{421EB68E-05AD-4990-B4E8-CA915722C60F}" destId="{236480BF-E7D2-4014-B75A-2BB87979C562}" srcOrd="0" destOrd="0" presId="urn:microsoft.com/office/officeart/2005/8/layout/default"/>
    <dgm:cxn modelId="{DFE26611-D262-4929-A7DD-3D6728979B58}" type="presParOf" srcId="{2576F2E0-0BE1-469E-9E0A-75DC93C98BC9}" destId="{1BFD5760-58DB-4098-97BE-FF14648D7DC1}" srcOrd="0" destOrd="0" presId="urn:microsoft.com/office/officeart/2005/8/layout/default"/>
    <dgm:cxn modelId="{1D79726A-2998-4FDD-B5D6-9476AAAAC62B}" type="presParOf" srcId="{2576F2E0-0BE1-469E-9E0A-75DC93C98BC9}" destId="{63BA7DA7-90F6-4E37-BD84-5100FD67C2A4}" srcOrd="1" destOrd="0" presId="urn:microsoft.com/office/officeart/2005/8/layout/default"/>
    <dgm:cxn modelId="{676DD90C-9505-433F-99A9-3F268FA753C1}" type="presParOf" srcId="{2576F2E0-0BE1-469E-9E0A-75DC93C98BC9}" destId="{E1562273-42A1-462E-BD8A-6EBEE2DDC1E8}" srcOrd="2" destOrd="0" presId="urn:microsoft.com/office/officeart/2005/8/layout/default"/>
    <dgm:cxn modelId="{BBDFB666-67BC-404F-B1DF-01D958FC1E63}" type="presParOf" srcId="{2576F2E0-0BE1-469E-9E0A-75DC93C98BC9}" destId="{16472676-6939-4815-9140-D94E9B625BC5}" srcOrd="3" destOrd="0" presId="urn:microsoft.com/office/officeart/2005/8/layout/default"/>
    <dgm:cxn modelId="{E6CF29F4-D1EC-4442-AA34-954388637A74}" type="presParOf" srcId="{2576F2E0-0BE1-469E-9E0A-75DC93C98BC9}" destId="{D586F4AD-D06E-4B0C-A63E-1430FD5B6E35}" srcOrd="4" destOrd="0" presId="urn:microsoft.com/office/officeart/2005/8/layout/default"/>
    <dgm:cxn modelId="{F12197DC-945C-4571-B816-9E0BEEF69F0E}" type="presParOf" srcId="{2576F2E0-0BE1-469E-9E0A-75DC93C98BC9}" destId="{E4079C85-D36D-4D81-B7C8-A5C33222DCAC}" srcOrd="5" destOrd="0" presId="urn:microsoft.com/office/officeart/2005/8/layout/default"/>
    <dgm:cxn modelId="{91348475-C8E4-4C73-88B6-F286D264743F}" type="presParOf" srcId="{2576F2E0-0BE1-469E-9E0A-75DC93C98BC9}" destId="{07D3741C-D140-47F4-A011-97D5ABEE3DDC}" srcOrd="6" destOrd="0" presId="urn:microsoft.com/office/officeart/2005/8/layout/default"/>
    <dgm:cxn modelId="{82F75AA2-3390-4CD7-8A89-20314DD1FA41}" type="presParOf" srcId="{2576F2E0-0BE1-469E-9E0A-75DC93C98BC9}" destId="{0FB1363E-8080-47E4-AD58-DC51D9AA26FE}" srcOrd="7" destOrd="0" presId="urn:microsoft.com/office/officeart/2005/8/layout/default"/>
    <dgm:cxn modelId="{2F46ED7B-9A5E-4CC8-9CF2-83AC3CBA0883}" type="presParOf" srcId="{2576F2E0-0BE1-469E-9E0A-75DC93C98BC9}" destId="{9D97FDED-6FD3-45B9-9860-6696BC8BC849}" srcOrd="8" destOrd="0" presId="urn:microsoft.com/office/officeart/2005/8/layout/default"/>
    <dgm:cxn modelId="{2E1EB8EB-3C6D-4A83-A323-C585F1CF8534}" type="presParOf" srcId="{2576F2E0-0BE1-469E-9E0A-75DC93C98BC9}" destId="{E04D8F96-25C3-4A52-A237-D050A5A4541C}" srcOrd="9" destOrd="0" presId="urn:microsoft.com/office/officeart/2005/8/layout/default"/>
    <dgm:cxn modelId="{2C5564F2-8D0D-4DAD-9623-BB6A624E8EB1}" type="presParOf" srcId="{2576F2E0-0BE1-469E-9E0A-75DC93C98BC9}" destId="{8649E1C6-A39C-46F2-A0C4-7AE4CDEB99C9}" srcOrd="10" destOrd="0" presId="urn:microsoft.com/office/officeart/2005/8/layout/default"/>
    <dgm:cxn modelId="{9AE17883-7696-4247-A067-15EBE44EB83F}" type="presParOf" srcId="{2576F2E0-0BE1-469E-9E0A-75DC93C98BC9}" destId="{7E298FFE-E132-4B45-B286-47F9FD1BD244}" srcOrd="11" destOrd="0" presId="urn:microsoft.com/office/officeart/2005/8/layout/default"/>
    <dgm:cxn modelId="{F16A4AC4-7173-46AC-AE57-E6BC26081494}" type="presParOf" srcId="{2576F2E0-0BE1-469E-9E0A-75DC93C98BC9}" destId="{80CB7188-80A2-473A-ACC7-159DFB611605}" srcOrd="12" destOrd="0" presId="urn:microsoft.com/office/officeart/2005/8/layout/default"/>
    <dgm:cxn modelId="{F4DF2236-BD32-432F-8162-C75130D98A1F}" type="presParOf" srcId="{2576F2E0-0BE1-469E-9E0A-75DC93C98BC9}" destId="{96F4DC0C-26BC-41FD-A1C7-50DCAF4BECA4}" srcOrd="13" destOrd="0" presId="urn:microsoft.com/office/officeart/2005/8/layout/default"/>
    <dgm:cxn modelId="{8D66039E-66ED-4691-A8E6-048C40CDAA7B}" type="presParOf" srcId="{2576F2E0-0BE1-469E-9E0A-75DC93C98BC9}" destId="{236480BF-E7D2-4014-B75A-2BB87979C562}" srcOrd="14" destOrd="0" presId="urn:microsoft.com/office/officeart/2005/8/layout/default"/>
    <dgm:cxn modelId="{4FD41483-606D-4F03-9480-A4121B207C5F}" type="presParOf" srcId="{2576F2E0-0BE1-469E-9E0A-75DC93C98BC9}" destId="{EE7F654E-4760-490B-90D6-FFB413CF6AB1}" srcOrd="15" destOrd="0" presId="urn:microsoft.com/office/officeart/2005/8/layout/default"/>
    <dgm:cxn modelId="{C89DC954-5EE6-4313-81F7-4E20DD13F1F2}" type="presParOf" srcId="{2576F2E0-0BE1-469E-9E0A-75DC93C98BC9}" destId="{9C408174-D41D-4EB6-BF72-D316AD0134E6}" srcOrd="16" destOrd="0" presId="urn:microsoft.com/office/officeart/2005/8/layout/default"/>
    <dgm:cxn modelId="{9C6C5524-4A31-4BFB-BC6E-D6FAA61189FD}" type="presParOf" srcId="{2576F2E0-0BE1-469E-9E0A-75DC93C98BC9}" destId="{5A9CC91F-7ED3-4BFE-BB28-A577468DD32E}" srcOrd="17" destOrd="0" presId="urn:microsoft.com/office/officeart/2005/8/layout/default"/>
    <dgm:cxn modelId="{96A65AF8-B389-4001-BA02-EB5FD4AC4048}" type="presParOf" srcId="{2576F2E0-0BE1-469E-9E0A-75DC93C98BC9}" destId="{9A8EABE5-BE9E-449E-B1F8-F4E3BC757F5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97DB5-E3B6-428E-8FBE-1135E3BE06DE}">
      <dsp:nvSpPr>
        <dsp:cNvPr id="0" name=""/>
        <dsp:cNvSpPr/>
      </dsp:nvSpPr>
      <dsp:spPr>
        <a:xfrm rot="21300000">
          <a:off x="26038" y="1756872"/>
          <a:ext cx="9270219" cy="100226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0346C-5AD2-48F2-A133-F0BAEA6C180E}">
      <dsp:nvSpPr>
        <dsp:cNvPr id="0" name=""/>
        <dsp:cNvSpPr/>
      </dsp:nvSpPr>
      <dsp:spPr>
        <a:xfrm>
          <a:off x="1118675" y="225800"/>
          <a:ext cx="2796689" cy="180640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5BC1C-694C-42C0-88E5-20909D68AB58}">
      <dsp:nvSpPr>
        <dsp:cNvPr id="0" name=""/>
        <dsp:cNvSpPr/>
      </dsp:nvSpPr>
      <dsp:spPr>
        <a:xfrm>
          <a:off x="4311211" y="0"/>
          <a:ext cx="4242346" cy="189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Παράγοντες επικινδυνότητας</a:t>
          </a:r>
          <a:endParaRPr lang="en-CY" sz="4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11211" y="0"/>
        <a:ext cx="4242346" cy="1896724"/>
      </dsp:txXfrm>
    </dsp:sp>
    <dsp:sp modelId="{16C29D33-39A9-47C7-8EEE-EF662C3DC243}">
      <dsp:nvSpPr>
        <dsp:cNvPr id="0" name=""/>
        <dsp:cNvSpPr/>
      </dsp:nvSpPr>
      <dsp:spPr>
        <a:xfrm>
          <a:off x="5406932" y="2483805"/>
          <a:ext cx="2796689" cy="18064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F1EA4-E713-4A0A-A128-A89B677AD87B}">
      <dsp:nvSpPr>
        <dsp:cNvPr id="0" name=""/>
        <dsp:cNvSpPr/>
      </dsp:nvSpPr>
      <dsp:spPr>
        <a:xfrm>
          <a:off x="800121" y="2619285"/>
          <a:ext cx="4179581" cy="189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Προστατευτικοί παράγοντες</a:t>
          </a:r>
          <a:endParaRPr lang="en-CY" sz="4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00121" y="2619285"/>
        <a:ext cx="4179581" cy="189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0638-1047-4610-B314-13BDE164D899}">
      <dsp:nvSpPr>
        <dsp:cNvPr id="0" name=""/>
        <dsp:cNvSpPr/>
      </dsp:nvSpPr>
      <dsp:spPr>
        <a:xfrm>
          <a:off x="6172075" y="1381466"/>
          <a:ext cx="2623233" cy="262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υγεία εκπαιδευτικών</a:t>
          </a:r>
          <a:endParaRPr lang="en-CY" sz="2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172075" y="1381466"/>
        <a:ext cx="2623233" cy="2623233"/>
      </dsp:txXfrm>
    </dsp:sp>
    <dsp:sp modelId="{180E2892-9B7C-4E0F-BB2D-89EFA9C05034}">
      <dsp:nvSpPr>
        <dsp:cNvPr id="0" name=""/>
        <dsp:cNvSpPr/>
      </dsp:nvSpPr>
      <dsp:spPr>
        <a:xfrm>
          <a:off x="2645812" y="-2936"/>
          <a:ext cx="5392038" cy="5392038"/>
        </a:xfrm>
        <a:prstGeom prst="circularArrow">
          <a:avLst>
            <a:gd name="adj1" fmla="val 9487"/>
            <a:gd name="adj2" fmla="val 685318"/>
            <a:gd name="adj3" fmla="val 7849007"/>
            <a:gd name="adj4" fmla="val 2265674"/>
            <a:gd name="adj5" fmla="val 11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54963-022F-47C9-A654-C2A4EB829EFD}">
      <dsp:nvSpPr>
        <dsp:cNvPr id="0" name=""/>
        <dsp:cNvSpPr/>
      </dsp:nvSpPr>
      <dsp:spPr>
        <a:xfrm>
          <a:off x="1576084" y="1381466"/>
          <a:ext cx="3247772" cy="262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Σχολική παραβατικότητα</a:t>
          </a:r>
          <a:endParaRPr lang="en-CY" sz="2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76084" y="1381466"/>
        <a:ext cx="3247772" cy="2623233"/>
      </dsp:txXfrm>
    </dsp:sp>
    <dsp:sp modelId="{F6BADE34-6CDF-483E-853B-F8E2D6D4D8BD}">
      <dsp:nvSpPr>
        <dsp:cNvPr id="0" name=""/>
        <dsp:cNvSpPr/>
      </dsp:nvSpPr>
      <dsp:spPr>
        <a:xfrm>
          <a:off x="2645812" y="-2936"/>
          <a:ext cx="5392038" cy="5392038"/>
        </a:xfrm>
        <a:prstGeom prst="circularArrow">
          <a:avLst>
            <a:gd name="adj1" fmla="val 9487"/>
            <a:gd name="adj2" fmla="val 685318"/>
            <a:gd name="adj3" fmla="val 18649007"/>
            <a:gd name="adj4" fmla="val 13065674"/>
            <a:gd name="adj5" fmla="val 11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54576-C62C-4893-94DF-1824263CE06D}">
      <dsp:nvSpPr>
        <dsp:cNvPr id="0" name=""/>
        <dsp:cNvSpPr/>
      </dsp:nvSpPr>
      <dsp:spPr>
        <a:xfrm>
          <a:off x="2424844" y="544942"/>
          <a:ext cx="7024391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Μείωση </a:t>
          </a: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-αποτελεσματικό-</a:t>
          </a: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τητας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(αίσθηση επιτυχίας) και νοήματος στην εργασία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43939" y="1607932"/>
        <a:ext cx="2383275" cy="1920240"/>
      </dsp:txXfrm>
    </dsp:sp>
    <dsp:sp modelId="{AE0ABD29-A39D-4AA4-BEAA-8C4A89AC28E9}">
      <dsp:nvSpPr>
        <dsp:cNvPr id="0" name=""/>
        <dsp:cNvSpPr/>
      </dsp:nvSpPr>
      <dsp:spPr>
        <a:xfrm>
          <a:off x="2555828" y="218464"/>
          <a:ext cx="6805887" cy="64210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απόσυρση και αποστασιοποίηση από την εργασία και τους άλλους, αδιαφορία, αρνητική στάση, κυνισμός, μείωση ιδεαλισμού, έλλειψη κινήτρων, αποσύνδεση</a:t>
          </a:r>
          <a:endParaRPr lang="en-US" sz="21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19345" y="4269854"/>
        <a:ext cx="3078853" cy="1987474"/>
      </dsp:txXfrm>
    </dsp:sp>
    <dsp:sp modelId="{4566B867-B309-4D4F-AA45-1329BF23213F}">
      <dsp:nvSpPr>
        <dsp:cNvPr id="0" name=""/>
        <dsp:cNvSpPr/>
      </dsp:nvSpPr>
      <dsp:spPr>
        <a:xfrm>
          <a:off x="2424080" y="548639"/>
          <a:ext cx="7069382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Ψυχολογική     (και σωματική) εξάντληση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81514" y="1680210"/>
        <a:ext cx="2398540" cy="192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E464A-8B7E-4B89-9DAD-DDF5FD7DDF7A}">
      <dsp:nvSpPr>
        <dsp:cNvPr id="0" name=""/>
        <dsp:cNvSpPr/>
      </dsp:nvSpPr>
      <dsp:spPr>
        <a:xfrm>
          <a:off x="0" y="5553"/>
          <a:ext cx="121920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ΨΥΧΟΛΟΓΙΚΗ ΕΞΑΝΤΛΗΣΗ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070" y="36623"/>
        <a:ext cx="12129860" cy="574340"/>
      </dsp:txXfrm>
    </dsp:sp>
    <dsp:sp modelId="{1F930F86-283F-44FE-9233-3CBDFFCF6194}">
      <dsp:nvSpPr>
        <dsp:cNvPr id="0" name=""/>
        <dsp:cNvSpPr/>
      </dsp:nvSpPr>
      <dsp:spPr>
        <a:xfrm>
          <a:off x="0" y="642033"/>
          <a:ext cx="12192000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Η δουλειά μου με έχει αδειάσει συναισθηματικά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νιώθω το παραμικρό ίχνος ενθουσιασμού</a:t>
          </a:r>
          <a:r>
            <a:rPr lang="en-US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στην δουλειά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έχω ενέργεια να εκτελέσω τις επαγγελματικές μου υποχρεώσεις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642033"/>
        <a:ext cx="12192000" cy="1583550"/>
      </dsp:txXfrm>
    </dsp:sp>
    <dsp:sp modelId="{3F81C9EB-3AFD-4FA3-8282-DBDBDFD2DB81}">
      <dsp:nvSpPr>
        <dsp:cNvPr id="0" name=""/>
        <dsp:cNvSpPr/>
      </dsp:nvSpPr>
      <dsp:spPr>
        <a:xfrm>
          <a:off x="0" y="2225583"/>
          <a:ext cx="121920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ΑΠΟΣΥΝΔΕΣΗ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070" y="2256653"/>
        <a:ext cx="12129860" cy="574340"/>
      </dsp:txXfrm>
    </dsp:sp>
    <dsp:sp modelId="{D9E4E14C-CA3E-4831-95CA-B27A7798294C}">
      <dsp:nvSpPr>
        <dsp:cNvPr id="0" name=""/>
        <dsp:cNvSpPr/>
      </dsp:nvSpPr>
      <dsp:spPr>
        <a:xfrm>
          <a:off x="0" y="2862063"/>
          <a:ext cx="12192000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με νοιάζουν πραγματικά οι μαθητές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Οι μαθητές μου με εκνευρίζουν συνεχώς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βρίσκω κάποιο νόημα στη δουλειά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862063"/>
        <a:ext cx="12192000" cy="1196460"/>
      </dsp:txXfrm>
    </dsp:sp>
    <dsp:sp modelId="{290CD4B5-27D8-4EB7-B5FF-648E553F5A2B}">
      <dsp:nvSpPr>
        <dsp:cNvPr id="0" name=""/>
        <dsp:cNvSpPr/>
      </dsp:nvSpPr>
      <dsp:spPr>
        <a:xfrm>
          <a:off x="0" y="4446081"/>
          <a:ext cx="121920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ΜΕΙΩΜΕΝΗ ΑΥΤΟ-ΑΠΟΤΕΛΕΣΜΑΤΙΚΟΤΗΤΑ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070" y="4477151"/>
        <a:ext cx="12129860" cy="574340"/>
      </dsp:txXfrm>
    </dsp:sp>
    <dsp:sp modelId="{AC173F95-63E1-4222-8E23-FAEA96DC40A6}">
      <dsp:nvSpPr>
        <dsp:cNvPr id="0" name=""/>
        <dsp:cNvSpPr/>
      </dsp:nvSpPr>
      <dsp:spPr>
        <a:xfrm>
          <a:off x="0" y="4700557"/>
          <a:ext cx="12192000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Δεν πετυχαίνω να έχω θετική επίδραση στους μαθητές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Δυσκολεύομαι να διαχειριστώ τα προβλήματα συμπεριφοράς των μαθητών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Θεωρώ πως δεν είμαι καλός στη δουλειά μου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700557"/>
        <a:ext cx="12192000" cy="1583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F940D-E79F-480D-B030-21ADDEF5E7FA}">
      <dsp:nvSpPr>
        <dsp:cNvPr id="0" name=""/>
        <dsp:cNvSpPr/>
      </dsp:nvSpPr>
      <dsp:spPr>
        <a:xfrm>
          <a:off x="3478" y="152399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Αρνητική </a:t>
          </a:r>
          <a:r>
            <a:rPr lang="el-GR" sz="20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αυτοεικόνα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78" y="152399"/>
        <a:ext cx="2759765" cy="1655859"/>
      </dsp:txXfrm>
    </dsp:sp>
    <dsp:sp modelId="{7C369C1A-7CA4-4F74-9CFE-84A41FAF7A36}">
      <dsp:nvSpPr>
        <dsp:cNvPr id="0" name=""/>
        <dsp:cNvSpPr/>
      </dsp:nvSpPr>
      <dsp:spPr>
        <a:xfrm>
          <a:off x="3039220" y="152399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Τελειομανία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endParaRPr lang="el-GR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μεγάλες προσδοκίες,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0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υπερπροσήλωση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39220" y="152399"/>
        <a:ext cx="2759765" cy="1655859"/>
      </dsp:txXfrm>
    </dsp:sp>
    <dsp:sp modelId="{64B9FFEE-F28C-4B0D-8F37-E02160DA3B99}">
      <dsp:nvSpPr>
        <dsp:cNvPr id="0" name=""/>
        <dsp:cNvSpPr/>
      </dsp:nvSpPr>
      <dsp:spPr>
        <a:xfrm>
          <a:off x="6074961" y="152399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Απροθυμία για αναζήτηση βοήθειας και αδύναμο δίκτυο υποστήριξης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(π.χ. οικογένεια, σύντροφος, φίλοι)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74961" y="152399"/>
        <a:ext cx="2759765" cy="1655859"/>
      </dsp:txXfrm>
    </dsp:sp>
    <dsp:sp modelId="{AAD058C9-3D0C-49B9-B203-CE48CD67BC03}">
      <dsp:nvSpPr>
        <dsp:cNvPr id="0" name=""/>
        <dsp:cNvSpPr/>
      </dsp:nvSpPr>
      <dsp:spPr>
        <a:xfrm>
          <a:off x="9110703" y="152399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Ανισορροπία εργασίας – προσωπικής ζωής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10703" y="152399"/>
        <a:ext cx="2759765" cy="1655859"/>
      </dsp:txXfrm>
    </dsp:sp>
    <dsp:sp modelId="{44EB40AA-9201-4AC3-9BEF-5BBDDDD7E038}">
      <dsp:nvSpPr>
        <dsp:cNvPr id="0" name=""/>
        <dsp:cNvSpPr/>
      </dsp:nvSpPr>
      <dsp:spPr>
        <a:xfrm>
          <a:off x="3478" y="2084235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Υπερβολικός φόρτος εργασίας, πίεση χρόνου, εργασία και στο σπίτι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78" y="2084235"/>
        <a:ext cx="2759765" cy="1655859"/>
      </dsp:txXfrm>
    </dsp:sp>
    <dsp:sp modelId="{B6FBBEC3-E409-4AF7-BFA7-B1A11318F707}">
      <dsp:nvSpPr>
        <dsp:cNvPr id="0" name=""/>
        <dsp:cNvSpPr/>
      </dsp:nvSpPr>
      <dsp:spPr>
        <a:xfrm>
          <a:off x="3039220" y="2084235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Σχολεία με χαμηλό </a:t>
          </a:r>
          <a:r>
            <a:rPr lang="el-GR" sz="20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κοινωνικο</a:t>
          </a: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-οικονομικό στάτους,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μεγάλος αριθμός μαθητών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39220" y="2084235"/>
        <a:ext cx="2759765" cy="1655859"/>
      </dsp:txXfrm>
    </dsp:sp>
    <dsp:sp modelId="{9E3B7E91-D6CE-44AE-8212-8FF53A5983F8}">
      <dsp:nvSpPr>
        <dsp:cNvPr id="0" name=""/>
        <dsp:cNvSpPr/>
      </dsp:nvSpPr>
      <dsp:spPr>
        <a:xfrm>
          <a:off x="6074961" y="2084235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Δυσκολίες διαχείρισης προβλημάτων συμπεριφοράς, μειωμένα κίνητρα μαθητών, ενοχοποίηση εαυτού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74961" y="2084235"/>
        <a:ext cx="2759765" cy="1655859"/>
      </dsp:txXfrm>
    </dsp:sp>
    <dsp:sp modelId="{77313AF1-FA60-4FF4-846F-8DB935AF096D}">
      <dsp:nvSpPr>
        <dsp:cNvPr id="0" name=""/>
        <dsp:cNvSpPr/>
      </dsp:nvSpPr>
      <dsp:spPr>
        <a:xfrm>
          <a:off x="9110703" y="2084235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Προσπάθειες για υποστήριξη ατόμων που υποφέρουν ή </a:t>
          </a:r>
          <a:r>
            <a:rPr lang="el-GR" sz="20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είναι τραυματισμένα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10703" y="2084235"/>
        <a:ext cx="2759765" cy="1655859"/>
      </dsp:txXfrm>
    </dsp:sp>
    <dsp:sp modelId="{6DC68435-FAC2-4412-9820-915F7A291B6A}">
      <dsp:nvSpPr>
        <dsp:cNvPr id="0" name=""/>
        <dsp:cNvSpPr/>
      </dsp:nvSpPr>
      <dsp:spPr>
        <a:xfrm>
          <a:off x="1521349" y="4016071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Μειωμένη υποστήριξη και αναγνώριση από το σχολείο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21349" y="4016071"/>
        <a:ext cx="2759765" cy="1655859"/>
      </dsp:txXfrm>
    </dsp:sp>
    <dsp:sp modelId="{1AF55937-3063-436E-8DC1-17240BF66C9C}">
      <dsp:nvSpPr>
        <dsp:cNvPr id="0" name=""/>
        <dsp:cNvSpPr/>
      </dsp:nvSpPr>
      <dsp:spPr>
        <a:xfrm>
          <a:off x="4557090" y="4016071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Αίσθηση μη ανήκειν λόγω ασυμφωνίας προσωπικών αξιών με αυτές του σχολείου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7090" y="4016071"/>
        <a:ext cx="2759765" cy="1655859"/>
      </dsp:txXfrm>
    </dsp:sp>
    <dsp:sp modelId="{28C1E942-996B-453D-AD87-227F503CBB9A}">
      <dsp:nvSpPr>
        <dsp:cNvPr id="0" name=""/>
        <dsp:cNvSpPr/>
      </dsp:nvSpPr>
      <dsp:spPr>
        <a:xfrm>
          <a:off x="7592832" y="4016071"/>
          <a:ext cx="2759765" cy="165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Απαιτήσεις και παράπονα γονιών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92832" y="4016071"/>
        <a:ext cx="2759765" cy="1655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2C72-1B09-4BF5-8AC5-BB772956AA49}">
      <dsp:nvSpPr>
        <dsp:cNvPr id="0" name=""/>
        <dsp:cNvSpPr/>
      </dsp:nvSpPr>
      <dsp:spPr>
        <a:xfrm>
          <a:off x="1024499" y="2772086"/>
          <a:ext cx="3052129" cy="1879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ΨΥΧΙΚΑ ΑΠΟΘΕΜΑΤΑ</a:t>
          </a:r>
          <a:endParaRPr lang="en-CY" sz="39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79559" y="2827146"/>
        <a:ext cx="2942009" cy="1769779"/>
      </dsp:txXfrm>
    </dsp:sp>
    <dsp:sp modelId="{1EFF46A6-2444-4A84-B945-8258320C5214}">
      <dsp:nvSpPr>
        <dsp:cNvPr id="0" name=""/>
        <dsp:cNvSpPr/>
      </dsp:nvSpPr>
      <dsp:spPr>
        <a:xfrm rot="20108821">
          <a:off x="3771215" y="2298747"/>
          <a:ext cx="659562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595629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Y" sz="22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04139" y="2161102"/>
        <a:ext cx="329781" cy="329781"/>
      </dsp:txXfrm>
    </dsp:sp>
    <dsp:sp modelId="{31873DEF-9C77-4135-8BE1-4204D0ACA5CA}">
      <dsp:nvSpPr>
        <dsp:cNvPr id="0" name=""/>
        <dsp:cNvSpPr/>
      </dsp:nvSpPr>
      <dsp:spPr>
        <a:xfrm>
          <a:off x="10061431" y="0"/>
          <a:ext cx="3155073" cy="1879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Ικανότητες, δεξιότητες, τρόπος σκέψης, αξίες</a:t>
          </a:r>
          <a:endParaRPr lang="en-CY" sz="2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116491" y="55060"/>
        <a:ext cx="3044953" cy="1769779"/>
      </dsp:txXfrm>
    </dsp:sp>
    <dsp:sp modelId="{849AE898-5E37-4201-8CB1-AC6BC2346131}">
      <dsp:nvSpPr>
        <dsp:cNvPr id="0" name=""/>
        <dsp:cNvSpPr/>
      </dsp:nvSpPr>
      <dsp:spPr>
        <a:xfrm rot="21258782">
          <a:off x="4061625" y="3382718"/>
          <a:ext cx="60966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096698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Y" sz="22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57557" y="3257547"/>
        <a:ext cx="304834" cy="304834"/>
      </dsp:txXfrm>
    </dsp:sp>
    <dsp:sp modelId="{6894C634-8B5C-4C21-B0F6-8B7890656483}">
      <dsp:nvSpPr>
        <dsp:cNvPr id="0" name=""/>
        <dsp:cNvSpPr/>
      </dsp:nvSpPr>
      <dsp:spPr>
        <a:xfrm>
          <a:off x="10143320" y="2167943"/>
          <a:ext cx="3073184" cy="1879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Αντοχή και ψυχική ανθεκτικότητα απέναντι στο πρόβλημα</a:t>
          </a:r>
          <a:endParaRPr lang="en-CY" sz="2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198380" y="2223003"/>
        <a:ext cx="2963064" cy="1769779"/>
      </dsp:txXfrm>
    </dsp:sp>
    <dsp:sp modelId="{B19F2C5E-55AB-4B3E-BA36-8C73D0FB735F}">
      <dsp:nvSpPr>
        <dsp:cNvPr id="0" name=""/>
        <dsp:cNvSpPr/>
      </dsp:nvSpPr>
      <dsp:spPr>
        <a:xfrm rot="869112">
          <a:off x="3978832" y="4454327"/>
          <a:ext cx="615309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153099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Y" sz="22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01554" y="4327745"/>
        <a:ext cx="307654" cy="307654"/>
      </dsp:txXfrm>
    </dsp:sp>
    <dsp:sp modelId="{148395E0-DB2F-4BE2-8D0F-52121B41F7DF}">
      <dsp:nvSpPr>
        <dsp:cNvPr id="0" name=""/>
        <dsp:cNvSpPr/>
      </dsp:nvSpPr>
      <dsp:spPr>
        <a:xfrm>
          <a:off x="10034135" y="4311160"/>
          <a:ext cx="3182369" cy="1879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Εργαλεία / Δίκτυο Υποστήριξης</a:t>
          </a:r>
          <a:endParaRPr lang="en-CY" sz="2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089195" y="4366220"/>
        <a:ext cx="3072249" cy="1769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DD7C7-9563-4F2B-95B6-CFD43698C146}">
      <dsp:nvSpPr>
        <dsp:cNvPr id="0" name=""/>
        <dsp:cNvSpPr/>
      </dsp:nvSpPr>
      <dsp:spPr>
        <a:xfrm>
          <a:off x="272355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Αυτοεκτίμηση, </a:t>
          </a: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αυτοαποτελεσμα-τικότητα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</a:t>
          </a:r>
        </a:p>
      </dsp:txBody>
      <dsp:txXfrm>
        <a:off x="272355" y="661"/>
        <a:ext cx="2708671" cy="1625203"/>
      </dsp:txXfrm>
    </dsp:sp>
    <dsp:sp modelId="{851B9B72-F11C-4DB7-ADD5-AEDEB47E7570}">
      <dsp:nvSpPr>
        <dsp:cNvPr id="0" name=""/>
        <dsp:cNvSpPr/>
      </dsp:nvSpPr>
      <dsp:spPr>
        <a:xfrm>
          <a:off x="3251894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Διαχείριση συναισθημάτων     π.χ. άγχος, θυμός, ματαίωση</a:t>
          </a:r>
          <a:endParaRPr lang="en-CY" sz="24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661"/>
        <a:ext cx="2708671" cy="1625203"/>
      </dsp:txXfrm>
    </dsp:sp>
    <dsp:sp modelId="{CA49A8DF-0467-4D85-8021-26ACC7E91024}">
      <dsp:nvSpPr>
        <dsp:cNvPr id="0" name=""/>
        <dsp:cNvSpPr/>
      </dsp:nvSpPr>
      <dsp:spPr>
        <a:xfrm>
          <a:off x="6231433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Ψυχική ανθεκτικότητα, προσαρμοστικό-</a:t>
          </a: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τητα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661"/>
        <a:ext cx="2708671" cy="1625203"/>
      </dsp:txXfrm>
    </dsp:sp>
    <dsp:sp modelId="{55DE97CD-4E07-4340-8531-8D0FECB144BD}">
      <dsp:nvSpPr>
        <dsp:cNvPr id="0" name=""/>
        <dsp:cNvSpPr/>
      </dsp:nvSpPr>
      <dsp:spPr>
        <a:xfrm>
          <a:off x="9210972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Αυτοφροντίδα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&amp; ισορροπία προσωπικής/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επαγγελματικής ζωής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10972" y="661"/>
        <a:ext cx="2708671" cy="1625203"/>
      </dsp:txXfrm>
    </dsp:sp>
    <dsp:sp modelId="{03189E66-6DE6-4E41-8767-E60969F4CF02}">
      <dsp:nvSpPr>
        <dsp:cNvPr id="0" name=""/>
        <dsp:cNvSpPr/>
      </dsp:nvSpPr>
      <dsp:spPr>
        <a:xfrm>
          <a:off x="272355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Χιούμορ</a:t>
          </a:r>
          <a:endParaRPr lang="en-CY" sz="24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2355" y="1896731"/>
        <a:ext cx="2708671" cy="1625203"/>
      </dsp:txXfrm>
    </dsp:sp>
    <dsp:sp modelId="{1F7FE8C9-1808-465B-9464-5F0BDCB08740}">
      <dsp:nvSpPr>
        <dsp:cNvPr id="0" name=""/>
        <dsp:cNvSpPr/>
      </dsp:nvSpPr>
      <dsp:spPr>
        <a:xfrm>
          <a:off x="3251894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Αναζήτηση βοήθειας </a:t>
          </a:r>
          <a:endParaRPr lang="en-CY" sz="24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1896731"/>
        <a:ext cx="2708671" cy="1625203"/>
      </dsp:txXfrm>
    </dsp:sp>
    <dsp:sp modelId="{1309F53B-AB7D-437A-85E6-383EEFC87C82}">
      <dsp:nvSpPr>
        <dsp:cNvPr id="0" name=""/>
        <dsp:cNvSpPr/>
      </dsp:nvSpPr>
      <dsp:spPr>
        <a:xfrm>
          <a:off x="6231433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Εστίαση στα θετικά της δουλειάς και επαγγελματική ευχαρίστηση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1896731"/>
        <a:ext cx="2708671" cy="1625203"/>
      </dsp:txXfrm>
    </dsp:sp>
    <dsp:sp modelId="{B5985ECA-328F-4485-A9E6-9718F1B0E13B}">
      <dsp:nvSpPr>
        <dsp:cNvPr id="0" name=""/>
        <dsp:cNvSpPr/>
      </dsp:nvSpPr>
      <dsp:spPr>
        <a:xfrm>
          <a:off x="9210972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Εσωτερικά κίνητρα π.χ. αλτρουισμός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10972" y="1896731"/>
        <a:ext cx="2708671" cy="1625203"/>
      </dsp:txXfrm>
    </dsp:sp>
    <dsp:sp modelId="{F61F705D-59BA-4954-A2AF-B1642F443135}">
      <dsp:nvSpPr>
        <dsp:cNvPr id="0" name=""/>
        <dsp:cNvSpPr/>
      </dsp:nvSpPr>
      <dsp:spPr>
        <a:xfrm>
          <a:off x="3251894" y="3792802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Όχι </a:t>
          </a:r>
          <a:r>
            <a:rPr lang="el-GR" sz="24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προσωπικοποίηση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3792802"/>
        <a:ext cx="2708671" cy="1625203"/>
      </dsp:txXfrm>
    </dsp:sp>
    <dsp:sp modelId="{D2EE12D7-B8FD-4D6F-8038-0834A44CB9A6}">
      <dsp:nvSpPr>
        <dsp:cNvPr id="0" name=""/>
        <dsp:cNvSpPr/>
      </dsp:nvSpPr>
      <dsp:spPr>
        <a:xfrm>
          <a:off x="6231433" y="3792802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4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Ρεαλιστικές </a:t>
          </a:r>
          <a:r>
            <a:rPr lang="el-GR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προσδοκίες</a:t>
          </a:r>
          <a:endParaRPr lang="en-CY" sz="24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3792802"/>
        <a:ext cx="2708671" cy="16252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D5760-58DB-4098-97BE-FF14648D7DC1}">
      <dsp:nvSpPr>
        <dsp:cNvPr id="0" name=""/>
        <dsp:cNvSpPr/>
      </dsp:nvSpPr>
      <dsp:spPr>
        <a:xfrm>
          <a:off x="272355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Δεξιότητες αποτελεσματικής διδασκαλίας /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διαχείρισης χρόνου / διαχείρισης τάξης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2355" y="661"/>
        <a:ext cx="2708671" cy="1625203"/>
      </dsp:txXfrm>
    </dsp:sp>
    <dsp:sp modelId="{E1562273-42A1-462E-BD8A-6EBEE2DDC1E8}">
      <dsp:nvSpPr>
        <dsp:cNvPr id="0" name=""/>
        <dsp:cNvSpPr/>
      </dsp:nvSpPr>
      <dsp:spPr>
        <a:xfrm>
          <a:off x="3251894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Κοινωνικές δεξιότητες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661"/>
        <a:ext cx="2708671" cy="1625203"/>
      </dsp:txXfrm>
    </dsp:sp>
    <dsp:sp modelId="{D586F4AD-D06E-4B0C-A63E-1430FD5B6E35}">
      <dsp:nvSpPr>
        <dsp:cNvPr id="0" name=""/>
        <dsp:cNvSpPr/>
      </dsp:nvSpPr>
      <dsp:spPr>
        <a:xfrm>
          <a:off x="6231433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Θετικές σχέσεις με μαθητές/μαθήτριες και τις οικογένειές τους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661"/>
        <a:ext cx="2708671" cy="1625203"/>
      </dsp:txXfrm>
    </dsp:sp>
    <dsp:sp modelId="{07D3741C-D140-47F4-A011-97D5ABEE3DDC}">
      <dsp:nvSpPr>
        <dsp:cNvPr id="0" name=""/>
        <dsp:cNvSpPr/>
      </dsp:nvSpPr>
      <dsp:spPr>
        <a:xfrm>
          <a:off x="9210972" y="66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Οριοθέτηση των άλλων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10972" y="661"/>
        <a:ext cx="2708671" cy="1625203"/>
      </dsp:txXfrm>
    </dsp:sp>
    <dsp:sp modelId="{9D97FDED-6FD3-45B9-9860-6696BC8BC849}">
      <dsp:nvSpPr>
        <dsp:cNvPr id="0" name=""/>
        <dsp:cNvSpPr/>
      </dsp:nvSpPr>
      <dsp:spPr>
        <a:xfrm>
          <a:off x="272355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Θετικό σχολικό κλίμα και ευχάριστο εργασιακό περιβάλλον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2355" y="1896731"/>
        <a:ext cx="2708671" cy="1625203"/>
      </dsp:txXfrm>
    </dsp:sp>
    <dsp:sp modelId="{8649E1C6-A39C-46F2-A0C4-7AE4CDEB99C9}">
      <dsp:nvSpPr>
        <dsp:cNvPr id="0" name=""/>
        <dsp:cNvSpPr/>
      </dsp:nvSpPr>
      <dsp:spPr>
        <a:xfrm>
          <a:off x="3251894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Υποστήριξη από συναδέλφους, τη διεύθυνση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(π.χ. </a:t>
          </a:r>
          <a:r>
            <a:rPr lang="el-GR" sz="20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μεντορικές</a:t>
          </a: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σχέσεις)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1896731"/>
        <a:ext cx="2708671" cy="1625203"/>
      </dsp:txXfrm>
    </dsp:sp>
    <dsp:sp modelId="{80CB7188-80A2-473A-ACC7-159DFB611605}">
      <dsp:nvSpPr>
        <dsp:cNvPr id="0" name=""/>
        <dsp:cNvSpPr/>
      </dsp:nvSpPr>
      <dsp:spPr>
        <a:xfrm>
          <a:off x="6231433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Αίσθηση αναγνώρισης, αίσθηση δικαιοσύνης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1896731"/>
        <a:ext cx="2708671" cy="1625203"/>
      </dsp:txXfrm>
    </dsp:sp>
    <dsp:sp modelId="{236480BF-E7D2-4014-B75A-2BB87979C562}">
      <dsp:nvSpPr>
        <dsp:cNvPr id="0" name=""/>
        <dsp:cNvSpPr/>
      </dsp:nvSpPr>
      <dsp:spPr>
        <a:xfrm>
          <a:off x="9210972" y="1896731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Συμμετοχή στη λήψη αποφάσεων και συν-οικοδόμηση του οράματος του σχολείου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10972" y="1896731"/>
        <a:ext cx="2708671" cy="1625203"/>
      </dsp:txXfrm>
    </dsp:sp>
    <dsp:sp modelId="{9C408174-D41D-4EB6-BF72-D316AD0134E6}">
      <dsp:nvSpPr>
        <dsp:cNvPr id="0" name=""/>
        <dsp:cNvSpPr/>
      </dsp:nvSpPr>
      <dsp:spPr>
        <a:xfrm>
          <a:off x="3251894" y="3792802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Αυτονομία (εκπαιδευτικό υλικό, </a:t>
          </a:r>
          <a:r>
            <a:rPr lang="el-GR" sz="20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ρυθμός)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1894" y="3792802"/>
        <a:ext cx="2708671" cy="1625203"/>
      </dsp:txXfrm>
    </dsp:sp>
    <dsp:sp modelId="{9A8EABE5-BE9E-449E-B1F8-F4E3BC757F54}">
      <dsp:nvSpPr>
        <dsp:cNvPr id="0" name=""/>
        <dsp:cNvSpPr/>
      </dsp:nvSpPr>
      <dsp:spPr>
        <a:xfrm>
          <a:off x="6231433" y="3792802"/>
          <a:ext cx="2708671" cy="1625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l-GR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Συνεχής επαγγελματική μάθηση και σεμινάρια για ψυχική υγεία</a:t>
          </a:r>
          <a:endParaRPr lang="en-CY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31433" y="3792802"/>
        <a:ext cx="2708671" cy="162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481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4507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ggYyj6aLlAhWp8uAKHe1sAGwQjRx6BAgBEAQ&amp;url=%2Furl%3Fsa%3Di%26rct%3Dj%26q%3D%26esrc%3Ds%26source%3Dimages%26cd%3D%26ved%3D2ahUKEwjN49-c6aLlAhUJlxQKHShrDdkQjRx6BAgBEAQ%26url%3Dhttps%253A%252F%252Fclipartix.com%252Fthought-bubble-clipart-image-31661%252F%26psig%3DAOvVaw2jWjnby3HMc_pDYCkCpAQY%26ust%3D1571385353324552&amp;psig=AOvVaw2jWjnby3HMc_pDYCkCpAQY&amp;ust=157138535332455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.ac.cy/pavi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pageorgiou.c@cyearn.pi.ac.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1974A-C0F5-4C32-CC94-450BE5CD11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6C384-BE96-4E60-60AB-A451A5215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CDE1B-F9D2-A882-1519-A21A1D84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3CE061-9A12-8CC8-7C50-07A766839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8920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BA8D7B-CF9B-43BD-FFFF-B3D4A0A72F66}"/>
              </a:ext>
            </a:extLst>
          </p:cNvPr>
          <p:cNvSpPr txBox="1"/>
          <p:nvPr/>
        </p:nvSpPr>
        <p:spPr>
          <a:xfrm>
            <a:off x="-212035" y="0"/>
            <a:ext cx="1240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Οι 3 διαστάσεις του </a:t>
            </a:r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Burn Out</a:t>
            </a:r>
            <a:endParaRPr lang="el-GR" sz="5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0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424C-0F70-CD72-5285-3EB8F001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24226-0E36-9211-5671-F43F8743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6C090A-7852-13EB-DB95-E02AFA694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996292"/>
              </p:ext>
            </p:extLst>
          </p:nvPr>
        </p:nvGraphicFramePr>
        <p:xfrm>
          <a:off x="0" y="0"/>
          <a:ext cx="12192000" cy="628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38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3A33-1E4E-4F8E-3423-87353BF9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A622F-E562-4255-BEF0-DF2D4D0B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A2AA28-4E73-6260-2EDE-1CCE3FDAF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514464"/>
              </p:ext>
            </p:extLst>
          </p:nvPr>
        </p:nvGraphicFramePr>
        <p:xfrm>
          <a:off x="159026" y="1033670"/>
          <a:ext cx="11873947" cy="58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671B87-F005-4357-7C50-9175EEC8E3B5}"/>
              </a:ext>
            </a:extLst>
          </p:cNvPr>
          <p:cNvSpPr txBox="1"/>
          <p:nvPr/>
        </p:nvSpPr>
        <p:spPr>
          <a:xfrm>
            <a:off x="318053" y="0"/>
            <a:ext cx="1122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Παράγοντες επικινδυνότητας</a:t>
            </a:r>
          </a:p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24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9E701F10-464A-405F-B68F-D46507324941}"/>
              </a:ext>
            </a:extLst>
          </p:cNvPr>
          <p:cNvSpPr txBox="1">
            <a:spLocks/>
          </p:cNvSpPr>
          <p:nvPr/>
        </p:nvSpPr>
        <p:spPr>
          <a:xfrm>
            <a:off x="1109470" y="185358"/>
            <a:ext cx="10330865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latin typeface="Corbel" panose="020B0503020204020204" pitchFamily="34" charset="0"/>
            </a:endParaRPr>
          </a:p>
        </p:txBody>
      </p:sp>
      <p:pic>
        <p:nvPicPr>
          <p:cNvPr id="2" name="Picture 2" descr="New teachers: how was your first half term as an NQT? | Tes">
            <a:extLst>
              <a:ext uri="{FF2B5EF4-FFF2-40B4-BE49-F238E27FC236}">
                <a16:creationId xmlns:a16="http://schemas.microsoft.com/office/drawing/2014/main" id="{A697AFD6-F4C6-42D0-BF01-3246C6AF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64CAE1-CC0C-4068-B504-0D1DA34969A4}"/>
              </a:ext>
            </a:extLst>
          </p:cNvPr>
          <p:cNvSpPr/>
          <p:nvPr/>
        </p:nvSpPr>
        <p:spPr>
          <a:xfrm>
            <a:off x="5796116" y="695739"/>
            <a:ext cx="56442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Διάγνωση των ψυχικών αποθεμάτων σε σχέση με τη σχολική παραβατικότητα</a:t>
            </a:r>
            <a:endParaRPr lang="en-CY" sz="4000" dirty="0"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  <a:p>
            <a:pPr lvl="0"/>
            <a:endParaRPr lang="en-CY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6B1BB-ED89-51B5-6DE8-7B9191CD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3C6EC-4A3D-376D-9297-0DAD7C35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D3283D-AF9E-4D39-BA16-D5E240970499}"/>
              </a:ext>
            </a:extLst>
          </p:cNvPr>
          <p:cNvSpPr txBox="1"/>
          <p:nvPr/>
        </p:nvSpPr>
        <p:spPr>
          <a:xfrm>
            <a:off x="450574" y="229393"/>
            <a:ext cx="1163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Πώς καταφέρνεις να επιβιώνεις με αυτή την κατάσταση;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DCCE2-2211-4503-8038-5DD9BB431A0D}"/>
              </a:ext>
            </a:extLst>
          </p:cNvPr>
          <p:cNvSpPr txBox="1"/>
          <p:nvPr/>
        </p:nvSpPr>
        <p:spPr>
          <a:xfrm>
            <a:off x="527737" y="1143185"/>
            <a:ext cx="6281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Πού βρίσκεις το κουράγιο;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8576A-1A74-46FF-99F5-976389D0A96C}"/>
              </a:ext>
            </a:extLst>
          </p:cNvPr>
          <p:cNvSpPr txBox="1"/>
          <p:nvPr/>
        </p:nvSpPr>
        <p:spPr>
          <a:xfrm>
            <a:off x="527737" y="2261165"/>
            <a:ext cx="9594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Πώς και δεν εγκαταλείπεις τον αγώνα;</a:t>
            </a:r>
            <a:endParaRPr lang="en-CY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85E0D-122E-4FF7-8545-ED6ECF102049}"/>
              </a:ext>
            </a:extLst>
          </p:cNvPr>
          <p:cNvSpPr txBox="1"/>
          <p:nvPr/>
        </p:nvSpPr>
        <p:spPr>
          <a:xfrm>
            <a:off x="527737" y="3251308"/>
            <a:ext cx="6281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Τι σε </a:t>
            </a:r>
            <a:r>
              <a:rPr lang="el-GR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παρηγορεί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έστω και λίγο;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ADD2-1A0A-4503-4288-F5902731797F}"/>
              </a:ext>
            </a:extLst>
          </p:cNvPr>
          <p:cNvSpPr txBox="1"/>
          <p:nvPr/>
        </p:nvSpPr>
        <p:spPr>
          <a:xfrm>
            <a:off x="450574" y="5228547"/>
            <a:ext cx="10876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Τι κάνεις ώστε να μην σε καταβάλλει αυτό το πρόβλημα;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7E8A5-9A87-5EA5-0559-37EEB86D8FB3}"/>
              </a:ext>
            </a:extLst>
          </p:cNvPr>
          <p:cNvSpPr txBox="1"/>
          <p:nvPr/>
        </p:nvSpPr>
        <p:spPr>
          <a:xfrm>
            <a:off x="450574" y="4314755"/>
            <a:ext cx="10535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Τι σε κάνει να σηκώνεσαι από το κρεβάτι κάθε πρωί;</a:t>
            </a:r>
            <a:endParaRPr lang="en-CY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Related image">
            <a:hlinkClick r:id="rId3" tgtFrame="&quot;_blank&quot;"/>
            <a:extLst>
              <a:ext uri="{FF2B5EF4-FFF2-40B4-BE49-F238E27FC236}">
                <a16:creationId xmlns:a16="http://schemas.microsoft.com/office/drawing/2014/main" id="{165157D5-CC3B-4EF8-B8F3-EAD1135FB9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53" y="1222024"/>
            <a:ext cx="2948609" cy="2880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4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30F4-44C7-D83B-BF10-3082D9B7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F76D1-27D5-4CFD-BFCB-B766B30F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B68E4-5A0F-08E4-1246-8493443CE1AD}"/>
              </a:ext>
            </a:extLst>
          </p:cNvPr>
          <p:cNvSpPr txBox="1"/>
          <p:nvPr/>
        </p:nvSpPr>
        <p:spPr>
          <a:xfrm>
            <a:off x="770208" y="0"/>
            <a:ext cx="1074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Ψυχικά αποθέματα 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(I)</a:t>
            </a:r>
            <a:endParaRPr lang="en-CY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3E41E-88F2-420B-554E-CA65869D987C}"/>
              </a:ext>
            </a:extLst>
          </p:cNvPr>
          <p:cNvSpPr txBox="1"/>
          <p:nvPr/>
        </p:nvSpPr>
        <p:spPr>
          <a:xfrm>
            <a:off x="1328615" y="953924"/>
            <a:ext cx="101891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	Αντλώ δύναμη αναλογιζόμενη όλα όσα κατάφερα ήδη με αυτό το παιδί αλλά και γενικότερα.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	Υπενθυμίζω στον εαυτό μου ότι το επάγγελμά μου με ικανοποιεί και να μην εστιάζω μόνο σε αυτό το πρόβλημα.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	Παίρνω δύναμη από τα άλλα παιδιά της τάξης.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	Έχω την πίστη ότι μπορώ να φέρω μια αλλαγή, ότι έχει νόημα η προσπάθειά μου όσο μικρή κι αν θα είναι τελικά η αλλαγή.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	Σκέφτομαι πως είμαι επαγγελματίας κι έτσι δεν δικαιούμαι να εγκαταλείψω τον αγώνα.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	Προσπαθώ να μην έχω υπερβολικές προσδοκίες και σκέφτομαι ότι δεν μπορώ να κάνω θαύματα.</a:t>
            </a:r>
          </a:p>
        </p:txBody>
      </p:sp>
    </p:spTree>
    <p:extLst>
      <p:ext uri="{BB962C8B-B14F-4D97-AF65-F5344CB8AC3E}">
        <p14:creationId xmlns:p14="http://schemas.microsoft.com/office/powerpoint/2010/main" val="132660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CF0F-5FB1-BB3C-0739-1BC51B18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3FA3B-679C-78FE-49B4-FA470821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9E45E-CDEE-9069-C30D-4D69E31F0750}"/>
              </a:ext>
            </a:extLst>
          </p:cNvPr>
          <p:cNvSpPr txBox="1"/>
          <p:nvPr/>
        </p:nvSpPr>
        <p:spPr>
          <a:xfrm>
            <a:off x="770208" y="0"/>
            <a:ext cx="1074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Ψυχικά αποθέματα 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(II)</a:t>
            </a:r>
            <a:endParaRPr lang="en-CY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20BF6-0233-449A-41ED-43C5A43765C6}"/>
              </a:ext>
            </a:extLst>
          </p:cNvPr>
          <p:cNvSpPr txBox="1"/>
          <p:nvPr/>
        </p:nvSpPr>
        <p:spPr>
          <a:xfrm>
            <a:off x="1312607" y="1166842"/>
            <a:ext cx="99256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Κάνω αυτοκριτική για τις δικές μου αντιδράσεις και συμπεριφορές.</a:t>
            </a:r>
            <a:endParaRPr lang="en-CY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Προσπαθώ να ρίχνω φως και στα θετικά γνωρίσματα αυτού του παιδιού και να μην ασχολούμαι μόνο με τις ανεπιθύμητες συμπεριφορές του.</a:t>
            </a:r>
            <a:endParaRPr lang="en-CY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Επιχειρώ να αλλάξω την οπτική γωνία από την οποία βλέπω το πρόβλημα.</a:t>
            </a:r>
            <a:endParaRPr lang="en-CY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Σκέφτομαι ότι το παιδί με χρειάζεται επειδή είναι ταλαιπωρημένο.</a:t>
            </a:r>
            <a:endParaRPr lang="en-CY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Σκέφτομαι ότι το παιδί δεν φταίει, αλλά φταίνε τα συστήματα που εμπεριέχουν το παιδί.</a:t>
            </a:r>
            <a:endParaRPr lang="en-CY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παίρνω προσωπικά τις συμπεριφορές του παιδιού αυτού.</a:t>
            </a:r>
            <a:endParaRPr lang="en-US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7"/>
            </a:pPr>
            <a:r>
              <a:rPr lang="el-GR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Σκέφτομαι ότι ο ενήλικας είμαι εγώ. Αυτό είναι παιδί, άρα έχει ελαφρυντικά.</a:t>
            </a:r>
            <a:endParaRPr lang="en-CY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4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232F4-3F78-AD74-2B3C-C8E854B9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505E6-34F5-902B-208E-4CA02A2B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C4B72-9183-F601-BDFA-8F7305E013A1}"/>
              </a:ext>
            </a:extLst>
          </p:cNvPr>
          <p:cNvSpPr txBox="1"/>
          <p:nvPr/>
        </p:nvSpPr>
        <p:spPr>
          <a:xfrm>
            <a:off x="770208" y="0"/>
            <a:ext cx="1074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Ψυχικά αποθέματα </a:t>
            </a: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(III)</a:t>
            </a:r>
            <a:endParaRPr lang="en-CY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25DC3-D3ED-B9F1-5B93-8F6F59EEEC2E}"/>
              </a:ext>
            </a:extLst>
          </p:cNvPr>
          <p:cNvSpPr txBox="1"/>
          <p:nvPr/>
        </p:nvSpPr>
        <p:spPr>
          <a:xfrm>
            <a:off x="1151635" y="830997"/>
            <a:ext cx="99846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Ρωτώ τον εαυτό μου: τι θα ήθελα αν ήταν το δικό μου παιδί στη θέση του;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Ρωτώ τον εαυτό μου: τι θα ήθελα αν ήμουν εγώ στη θέση του;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Συζητώ με τους/τις συναδέλφους μου ώστε να εκτονώσω την έντασή μου ή να πάρω κάποιες συμβουλές.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Συνεννοούμαι με τους γονείς του/της ώστε να είναι πιο αποτελεσματικές οι παρεμβάσεις μου.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Προσπαθώ να μην φέρνω στο σπίτι τα προβλήματα του σχολείου.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Φροντίζω τον εαυτό μου για να αντέχω.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l-GR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Παίρνω αναπνοές.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8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4954-A7D1-2383-5408-AA484632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A79C8-038A-26C9-0108-BB85870E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pic>
        <p:nvPicPr>
          <p:cNvPr id="1026" name="Picture 2" descr="Lessons of resilience from a tree : r/Tenere">
            <a:extLst>
              <a:ext uri="{FF2B5EF4-FFF2-40B4-BE49-F238E27FC236}">
                <a16:creationId xmlns:a16="http://schemas.microsoft.com/office/drawing/2014/main" id="{128AB84E-7C85-47E6-9135-EE01F75F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8" y="259306"/>
            <a:ext cx="4723211" cy="58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2EB51E-9B34-4F75-8FAB-A6991EAF2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78940"/>
              </p:ext>
            </p:extLst>
          </p:nvPr>
        </p:nvGraphicFramePr>
        <p:xfrm>
          <a:off x="-1024505" y="259306"/>
          <a:ext cx="13216505" cy="62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820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D194-617C-F924-468E-4261003E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DB4AB-6F3F-59D8-3DA1-3E1BE681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267F3E-CB54-687B-8209-0100C3C5B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474105"/>
              </p:ext>
            </p:extLst>
          </p:nvPr>
        </p:nvGraphicFramePr>
        <p:xfrm>
          <a:off x="0" y="1183491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A60724-EA3E-566B-8590-340FAE3E9239}"/>
              </a:ext>
            </a:extLst>
          </p:cNvPr>
          <p:cNvSpPr txBox="1"/>
          <p:nvPr/>
        </p:nvSpPr>
        <p:spPr>
          <a:xfrm>
            <a:off x="631951" y="0"/>
            <a:ext cx="1122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Προστατευτικοί παράγοντες</a:t>
            </a:r>
          </a:p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C8E50-A43D-8DE9-0409-B4B224C7A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23B48-0540-03B7-231C-C4EA03B83E15}"/>
              </a:ext>
            </a:extLst>
          </p:cNvPr>
          <p:cNvSpPr txBox="1"/>
          <p:nvPr/>
        </p:nvSpPr>
        <p:spPr>
          <a:xfrm>
            <a:off x="2669628" y="2962852"/>
            <a:ext cx="641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latin typeface="Helvetica" pitchFamily="2" charset="0"/>
              </a:rPr>
              <a:t>Όνομα εισηγητή</a:t>
            </a:r>
            <a:endParaRPr lang="en-CY" sz="36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3310B-F2CD-4088-9835-A502E0565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3" y="3805831"/>
            <a:ext cx="2381313" cy="1669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F683E-6922-0395-E0C4-8600473D5D50}"/>
              </a:ext>
            </a:extLst>
          </p:cNvPr>
          <p:cNvSpPr txBox="1"/>
          <p:nvPr/>
        </p:nvSpPr>
        <p:spPr>
          <a:xfrm>
            <a:off x="4912613" y="1377803"/>
            <a:ext cx="67970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Σχολική παραβατικότητα </a:t>
            </a:r>
          </a:p>
          <a:p>
            <a:r>
              <a:rPr lang="el-GR" sz="400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και ψυχική ανθεκτικότητα των εκπαιδευτικών</a:t>
            </a:r>
            <a:endParaRPr lang="en-CY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4C2CD-8B2B-C643-6E34-77A43CE23829}"/>
              </a:ext>
            </a:extLst>
          </p:cNvPr>
          <p:cNvSpPr txBox="1"/>
          <p:nvPr/>
        </p:nvSpPr>
        <p:spPr>
          <a:xfrm>
            <a:off x="4983405" y="3833923"/>
            <a:ext cx="638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Κωνσταντίνος Παπαγεωργίου</a:t>
            </a:r>
          </a:p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Παιδαγωγικό Ινστιτούτο Κύπρου</a:t>
            </a:r>
          </a:p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Παρατηρητήριο για τη Βία στο Σχολείο</a:t>
            </a:r>
            <a:endParaRPr lang="en-CY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83617-36AB-0D43-C605-C2A9B5E12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8" y="1552787"/>
            <a:ext cx="2720828" cy="21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9C52-3B0B-7615-C1FC-08BDB989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E3C40-F94B-DB69-7230-231ED0A7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267F3E-CB54-687B-8209-0100C3C5B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878406"/>
              </p:ext>
            </p:extLst>
          </p:nvPr>
        </p:nvGraphicFramePr>
        <p:xfrm>
          <a:off x="0" y="1183491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A60724-EA3E-566B-8590-340FAE3E9239}"/>
              </a:ext>
            </a:extLst>
          </p:cNvPr>
          <p:cNvSpPr txBox="1"/>
          <p:nvPr/>
        </p:nvSpPr>
        <p:spPr>
          <a:xfrm>
            <a:off x="318053" y="0"/>
            <a:ext cx="1122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Προστατευτικοί παράγοντες</a:t>
            </a:r>
          </a:p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05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051C-4ADB-D2A2-1993-94A35DD8F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3C823-E018-BE2F-4D1A-86C0FD13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E4A612C-5EE3-4531-BF34-FBBD0FB5ED64}"/>
              </a:ext>
            </a:extLst>
          </p:cNvPr>
          <p:cNvSpPr/>
          <p:nvPr/>
        </p:nvSpPr>
        <p:spPr>
          <a:xfrm>
            <a:off x="544409" y="1395249"/>
            <a:ext cx="3709882" cy="33442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14EA701-CB5B-4F9E-9B51-1D7DEBC56683}"/>
              </a:ext>
            </a:extLst>
          </p:cNvPr>
          <p:cNvSpPr/>
          <p:nvPr/>
        </p:nvSpPr>
        <p:spPr>
          <a:xfrm>
            <a:off x="901138" y="1702576"/>
            <a:ext cx="3019518" cy="2659040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223E5-BF5E-4179-B5C3-1243D85F98DA}"/>
              </a:ext>
            </a:extLst>
          </p:cNvPr>
          <p:cNvSpPr txBox="1"/>
          <p:nvPr/>
        </p:nvSpPr>
        <p:spPr>
          <a:xfrm>
            <a:off x="206090" y="115781"/>
            <a:ext cx="1187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Αναζήτηση της </a:t>
            </a:r>
            <a:r>
              <a:rPr lang="el-GR" sz="5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Κερκόπορτας</a:t>
            </a:r>
            <a:endParaRPr lang="en-CY" sz="5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6E92E-CB5E-4FC8-8296-EA4E1978BB2B}"/>
              </a:ext>
            </a:extLst>
          </p:cNvPr>
          <p:cNvSpPr txBox="1"/>
          <p:nvPr/>
        </p:nvSpPr>
        <p:spPr>
          <a:xfrm>
            <a:off x="-213507" y="4668943"/>
            <a:ext cx="547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Άτομο = πρόβλημα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CY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CY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DD46D-D5EE-4BA0-A71F-554BDC796EA7}"/>
              </a:ext>
            </a:extLst>
          </p:cNvPr>
          <p:cNvSpPr txBox="1"/>
          <p:nvPr/>
        </p:nvSpPr>
        <p:spPr>
          <a:xfrm>
            <a:off x="6448884" y="4668943"/>
            <a:ext cx="6695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Εξωτερίκευση </a:t>
            </a:r>
            <a:r>
              <a:rPr lang="el-G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του </a:t>
            </a:r>
            <a:r>
              <a:rPr lang="el-GR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προβλήματος από το άτομο. </a:t>
            </a:r>
            <a:endParaRPr lang="en-CY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BA45B46-6767-B07B-B437-BDD7220CE4DE}"/>
              </a:ext>
            </a:extLst>
          </p:cNvPr>
          <p:cNvSpPr/>
          <p:nvPr/>
        </p:nvSpPr>
        <p:spPr>
          <a:xfrm>
            <a:off x="5305362" y="1336221"/>
            <a:ext cx="3709882" cy="33442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E5C9CDC-F082-8F25-5AAE-255E86485781}"/>
              </a:ext>
            </a:extLst>
          </p:cNvPr>
          <p:cNvSpPr/>
          <p:nvPr/>
        </p:nvSpPr>
        <p:spPr>
          <a:xfrm>
            <a:off x="9060520" y="1678836"/>
            <a:ext cx="3019518" cy="2659040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38C68-34C3-FE4B-B71E-D5908C0729C3}"/>
              </a:ext>
            </a:extLst>
          </p:cNvPr>
          <p:cNvSpPr txBox="1"/>
          <p:nvPr/>
        </p:nvSpPr>
        <p:spPr>
          <a:xfrm>
            <a:off x="9585634" y="2023385"/>
            <a:ext cx="222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What’s wrong</a:t>
            </a:r>
          </a:p>
          <a:p>
            <a:r>
              <a:rPr lang="el-GR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r>
              <a:rPr lang="el-GR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Ελλείψεις</a:t>
            </a:r>
            <a:endParaRPr lang="en-CY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02638-8392-06E4-5138-C6C8974A64F1}"/>
              </a:ext>
            </a:extLst>
          </p:cNvPr>
          <p:cNvSpPr txBox="1"/>
          <p:nvPr/>
        </p:nvSpPr>
        <p:spPr>
          <a:xfrm>
            <a:off x="6096001" y="1992608"/>
            <a:ext cx="24339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What’s strong</a:t>
            </a:r>
            <a:endParaRPr lang="el-GR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Ταλέντα, ικανότητες, ενδιαφέροντα,</a:t>
            </a:r>
          </a:p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αποθέματα</a:t>
            </a:r>
            <a:endParaRPr lang="en-CY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EBD0164-2EF1-C44C-FDB5-08A0E8691A9E}"/>
              </a:ext>
            </a:extLst>
          </p:cNvPr>
          <p:cNvSpPr txBox="1">
            <a:spLocks/>
          </p:cNvSpPr>
          <p:nvPr/>
        </p:nvSpPr>
        <p:spPr>
          <a:xfrm>
            <a:off x="1144517" y="5233394"/>
            <a:ext cx="11047483" cy="1264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l-GR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Ενίσχυση αυτοεκτίμησης μέσω θετικής ανατροφοδότησης</a:t>
            </a:r>
          </a:p>
          <a:p>
            <a:pPr>
              <a:lnSpc>
                <a:spcPct val="100000"/>
              </a:lnSpc>
            </a:pPr>
            <a:r>
              <a:rPr lang="el-GR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Βελτίωση παιδαγωγικής σχέσης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B949E-197D-D83C-CC39-0BBB67A4B026}"/>
              </a:ext>
            </a:extLst>
          </p:cNvPr>
          <p:cNvSpPr txBox="1"/>
          <p:nvPr/>
        </p:nvSpPr>
        <p:spPr>
          <a:xfrm>
            <a:off x="9015244" y="6290588"/>
            <a:ext cx="279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Molnar &amp; Lindquist, 2013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3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6A952-B6CA-0743-5562-C38E1FB0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89483-2190-2367-35D3-060B45AD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C13DD-1320-48A7-9426-9EC9479A2553}"/>
              </a:ext>
            </a:extLst>
          </p:cNvPr>
          <p:cNvSpPr txBox="1"/>
          <p:nvPr/>
        </p:nvSpPr>
        <p:spPr>
          <a:xfrm>
            <a:off x="6233150" y="1621063"/>
            <a:ext cx="64405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Κωνσταντίνος Παπαγεωργίου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Παιδαγωγικό Ινστιτούτο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Κύπρου</a:t>
            </a:r>
          </a:p>
          <a:p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Παρατηρητήριο για τη Βία στο Σχολείο (ΠΑ.ΒΙ.Σ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l-GR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www.pi.ac.cy/pavis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papageorgiou.c@cyearn.pi.ac.cy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22402350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CY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D5DF4DB2-0899-47E4-892D-DB508BF44113}"/>
              </a:ext>
            </a:extLst>
          </p:cNvPr>
          <p:cNvSpPr/>
          <p:nvPr/>
        </p:nvSpPr>
        <p:spPr>
          <a:xfrm>
            <a:off x="0" y="1420837"/>
            <a:ext cx="6440557" cy="3816100"/>
          </a:xfrm>
          <a:prstGeom prst="flowChartManualOperation">
            <a:avLst/>
          </a:prstGeom>
          <a:solidFill>
            <a:srgbClr val="F6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Οι μαθητές που μας δυσκολεύουν πιο πολύ, </a:t>
            </a:r>
          </a:p>
          <a:p>
            <a:pPr algn="ctr"/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είναι αυτοί που μας χρειάζονται περισσότερο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Heidi McDonald</a:t>
            </a:r>
            <a:endParaRPr lang="en-CY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6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9D9C1-F466-0451-436B-809CA8A8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C6533-0E0C-1CE4-37CE-F5E9054F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49" t="27107" r="34534" b="18629"/>
          <a:stretch/>
        </p:blipFill>
        <p:spPr>
          <a:xfrm>
            <a:off x="8037870" y="1444012"/>
            <a:ext cx="4036142" cy="39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03EA-7BAB-628B-4425-51038896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1F394-8556-2A8F-9D9E-4AB41BDB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4AFC0-608E-4997-938A-05ED0A07A5FD}"/>
              </a:ext>
            </a:extLst>
          </p:cNvPr>
          <p:cNvSpPr txBox="1"/>
          <p:nvPr/>
        </p:nvSpPr>
        <p:spPr>
          <a:xfrm>
            <a:off x="513449" y="58281"/>
            <a:ext cx="1116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Ψυχική ανθεκτικότητα</a:t>
            </a:r>
            <a:endParaRPr lang="en-CY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6894B-BBB8-1020-2B76-24F7D66FEA33}"/>
              </a:ext>
            </a:extLst>
          </p:cNvPr>
          <p:cNvSpPr/>
          <p:nvPr/>
        </p:nvSpPr>
        <p:spPr>
          <a:xfrm>
            <a:off x="648170" y="3136611"/>
            <a:ext cx="87760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διαδικασία όπου ένα άτομο </a:t>
            </a:r>
            <a:r>
              <a:rPr lang="el-G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προσαρμόζεται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όταν βρεθεί μπροστά σε αντιξοότητες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ή </a:t>
            </a:r>
            <a:r>
              <a:rPr lang="el-GR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στρεσογόνους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παράγοντες π.χ. προβλήματα στις σχέσεις, προβλήματα υγείας,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εργασιακά προβλήματα, οικονομικά προβλήματα κ.α.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(American Psychological Association, 2014)</a:t>
            </a:r>
            <a:endParaRPr lang="el-GR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AA641-26A5-70F9-3BCE-7C5FED07B81E}"/>
              </a:ext>
            </a:extLst>
          </p:cNvPr>
          <p:cNvSpPr txBox="1"/>
          <p:nvPr/>
        </p:nvSpPr>
        <p:spPr>
          <a:xfrm>
            <a:off x="661322" y="1198974"/>
            <a:ext cx="81600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ικανότητα να ξεπερνάμε τις δυσκολίες, να ανακάμπτουμε από τις αποτυχίες και να προχωρούμε μπροστά.</a:t>
            </a:r>
            <a:endParaRPr lang="el-GR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ilient Kids: 3 Mindful Practices">
            <a:extLst>
              <a:ext uri="{FF2B5EF4-FFF2-40B4-BE49-F238E27FC236}">
                <a16:creationId xmlns:a16="http://schemas.microsoft.com/office/drawing/2014/main" id="{093491D1-B433-0FE6-DC7A-BF978EED1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6"/>
          <a:stretch/>
        </p:blipFill>
        <p:spPr bwMode="auto">
          <a:xfrm>
            <a:off x="9284794" y="2609552"/>
            <a:ext cx="2650516" cy="30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B1A60-B511-171B-3D37-7510A2B9A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984F6-A9A5-D1E5-FC15-08D6DA5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BA6705-FC5D-AE85-38A4-8BEE710C2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411623"/>
              </p:ext>
            </p:extLst>
          </p:nvPr>
        </p:nvGraphicFramePr>
        <p:xfrm>
          <a:off x="1315297" y="636198"/>
          <a:ext cx="9322297" cy="451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3560F3-CE3B-75A0-C617-8D8A9BABCA7D}"/>
              </a:ext>
            </a:extLst>
          </p:cNvPr>
          <p:cNvSpPr txBox="1"/>
          <p:nvPr/>
        </p:nvSpPr>
        <p:spPr>
          <a:xfrm>
            <a:off x="1554406" y="4664793"/>
            <a:ext cx="6100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Μετριάζουν την αρνητική επίδραση των επιβαρυντικών γεγονότων και καθιστούν το άτομο πιο ανθεκτικό </a:t>
            </a:r>
          </a:p>
        </p:txBody>
      </p:sp>
    </p:spTree>
    <p:extLst>
      <p:ext uri="{BB962C8B-B14F-4D97-AF65-F5344CB8AC3E}">
        <p14:creationId xmlns:p14="http://schemas.microsoft.com/office/powerpoint/2010/main" val="330296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7672B7-3F0B-8379-E656-85BCF89BF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828902"/>
              </p:ext>
            </p:extLst>
          </p:nvPr>
        </p:nvGraphicFramePr>
        <p:xfrm>
          <a:off x="910303" y="250723"/>
          <a:ext cx="10371393" cy="538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55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3BF90-FC95-CE27-B1F6-DD85E908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5F022-2868-56D8-0BA8-4C0B1BB0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pic>
        <p:nvPicPr>
          <p:cNvPr id="2050" name="Picture 2" descr="Προβλήματα συμπεριφοράς στο σχολείο, αίτια και στρατηγικές αντιμετώπισης |  CityKidsGuide">
            <a:extLst>
              <a:ext uri="{FF2B5EF4-FFF2-40B4-BE49-F238E27FC236}">
                <a16:creationId xmlns:a16="http://schemas.microsoft.com/office/drawing/2014/main" id="{D1CC73FE-5920-4C47-8669-060349F6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8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D388B-B311-AC6B-8B96-8531784039D5}"/>
              </a:ext>
            </a:extLst>
          </p:cNvPr>
          <p:cNvSpPr txBox="1"/>
          <p:nvPr/>
        </p:nvSpPr>
        <p:spPr>
          <a:xfrm>
            <a:off x="6888956" y="2305615"/>
            <a:ext cx="5517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Ματαίωση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Μαθημένη </a:t>
            </a:r>
            <a:r>
              <a:rPr lang="el-GR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αβοηθησία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δεν μπορώ να τα καταφέρω, τίποτα δεν δουλεύει)</a:t>
            </a:r>
            <a:endParaRPr lang="en-CY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2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78F1-0965-BC8E-02F1-31E201914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92CF8-6EBD-F740-D6C1-9AFEAE8BF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6F658-B4BD-40DA-950E-A03463987BED}"/>
              </a:ext>
            </a:extLst>
          </p:cNvPr>
          <p:cNvSpPr txBox="1"/>
          <p:nvPr/>
        </p:nvSpPr>
        <p:spPr>
          <a:xfrm>
            <a:off x="1270810" y="1669546"/>
            <a:ext cx="4313340" cy="4303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Πρόκειτ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αι για ένα φαινόμενο ψυχολογικής διάβρωσης που επηρεάζει κυρίως επαγγέλματα που έχουν να κάνουν με διαχείριση ανθρώπων.</a:t>
            </a:r>
          </a:p>
          <a:p>
            <a:pPr marL="57150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Ότ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 καίγεσαι εσύ για να ζεσταθούν οι άλλοι. </a:t>
            </a:r>
          </a:p>
        </p:txBody>
      </p:sp>
      <p:pic>
        <p:nvPicPr>
          <p:cNvPr id="3074" name="Picture 2" descr="Burned out? You're not alone. And the world is finally paying attention -  The Boston Globe">
            <a:extLst>
              <a:ext uri="{FF2B5EF4-FFF2-40B4-BE49-F238E27FC236}">
                <a16:creationId xmlns:a16="http://schemas.microsoft.com/office/drawing/2014/main" id="{945BC025-7E7B-4A43-A28F-BEADF881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006" y="1799303"/>
            <a:ext cx="5067196" cy="36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95647-3601-082D-E127-DAEAF3000047}"/>
              </a:ext>
            </a:extLst>
          </p:cNvPr>
          <p:cNvSpPr txBox="1"/>
          <p:nvPr/>
        </p:nvSpPr>
        <p:spPr>
          <a:xfrm>
            <a:off x="4540672" y="127090"/>
            <a:ext cx="311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Burn out</a:t>
            </a:r>
            <a:endParaRPr lang="en-CY" sz="5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4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865D-E785-F2A5-A0A0-B9F38398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BBCA7-24D7-5904-9A75-E477A556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E6F72-F07B-DC6E-3C6B-0493C5C916FD}"/>
              </a:ext>
            </a:extLst>
          </p:cNvPr>
          <p:cNvSpPr txBox="1"/>
          <p:nvPr/>
        </p:nvSpPr>
        <p:spPr>
          <a:xfrm>
            <a:off x="845467" y="1351508"/>
            <a:ext cx="80625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ICD-11, 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Παγκόσμιος Οργανισμός Υγείας (2019): παράγοντες που επηρεάζουν την υγεία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Πρόκειται για ένα εργασιακό φαινόμενο που δημιουργείται από χρόνιο εργασιακό στρες που δεν έχει αντιμετωπιστεί και ως εκ τούτου έχει οδηγήσει σε άδειασμα των ψυχικών αποθεμάτων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24797-B81E-379F-7FBD-A4000EB35001}"/>
              </a:ext>
            </a:extLst>
          </p:cNvPr>
          <p:cNvSpPr txBox="1"/>
          <p:nvPr/>
        </p:nvSpPr>
        <p:spPr>
          <a:xfrm>
            <a:off x="-212035" y="0"/>
            <a:ext cx="1240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Εργασιακό </a:t>
            </a:r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Burn Out</a:t>
            </a:r>
            <a:endParaRPr lang="el-GR" sz="5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0 essential reads for burned-out teachers">
            <a:extLst>
              <a:ext uri="{FF2B5EF4-FFF2-40B4-BE49-F238E27FC236}">
                <a16:creationId xmlns:a16="http://schemas.microsoft.com/office/drawing/2014/main" id="{9C3545D4-9EA7-C435-120B-D8ECCA39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9" y="2968486"/>
            <a:ext cx="3072710" cy="20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1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DA6A49368DE4FBD0CB507C7132477" ma:contentTypeVersion="16" ma:contentTypeDescription="Create a new document." ma:contentTypeScope="" ma:versionID="99937e46cab87cc280c77ea2743357e5">
  <xsd:schema xmlns:xsd="http://www.w3.org/2001/XMLSchema" xmlns:xs="http://www.w3.org/2001/XMLSchema" xmlns:p="http://schemas.microsoft.com/office/2006/metadata/properties" xmlns:ns1="http://schemas.microsoft.com/sharepoint/v3" xmlns:ns3="1db2c29f-f80a-4576-ab5a-40cb08d71e0a" xmlns:ns4="b1668d0c-ad4b-4770-92e1-8b459d84fd3c" targetNamespace="http://schemas.microsoft.com/office/2006/metadata/properties" ma:root="true" ma:fieldsID="2df6b27e1a70c2fa203f470076301428" ns1:_="" ns3:_="" ns4:_="">
    <xsd:import namespace="http://schemas.microsoft.com/sharepoint/v3"/>
    <xsd:import namespace="1db2c29f-f80a-4576-ab5a-40cb08d71e0a"/>
    <xsd:import namespace="b1668d0c-ad4b-4770-92e1-8b459d84fd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2c29f-f80a-4576-ab5a-40cb08d71e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68d0c-ad4b-4770-92e1-8b459d84f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1668d0c-ad4b-4770-92e1-8b459d84fd3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C89CF-7B2B-4624-B68A-BFE7A410F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b2c29f-f80a-4576-ab5a-40cb08d71e0a"/>
    <ds:schemaRef ds:uri="b1668d0c-ad4b-4770-92e1-8b459d84fd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866CFD-F94E-4AE5-ACEA-86FEC0F48A10}">
  <ds:schemaRefs>
    <ds:schemaRef ds:uri="http://schemas.microsoft.com/sharepoint/v3"/>
    <ds:schemaRef ds:uri="http://purl.org/dc/terms/"/>
    <ds:schemaRef ds:uri="http://www.w3.org/XML/1998/namespace"/>
    <ds:schemaRef ds:uri="b1668d0c-ad4b-4770-92e1-8b459d84fd3c"/>
    <ds:schemaRef ds:uri="http://schemas.openxmlformats.org/package/2006/metadata/core-properties"/>
    <ds:schemaRef ds:uri="http://schemas.microsoft.com/office/2006/documentManagement/types"/>
    <ds:schemaRef ds:uri="1db2c29f-f80a-4576-ab5a-40cb08d71e0a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1035</Words>
  <Application>Microsoft Office PowerPoint</Application>
  <PresentationFormat>Widescreen</PresentationFormat>
  <Paragraphs>140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Corbel</vt:lpstr>
      <vt:lpstr>Helvetica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2019-10-24T06:07:58Z</dcterms:created>
  <dcterms:modified xsi:type="dcterms:W3CDTF">2025-01-08T12:02:46Z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0x010100CA5DA6A49368DE4FBD0CB507C7132477</vt:lpwstr>
  </property>
</Properties>
</file>