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3" r:id="rId2"/>
    <p:sldId id="257" r:id="rId3"/>
    <p:sldId id="392" r:id="rId4"/>
    <p:sldId id="391" r:id="rId5"/>
    <p:sldId id="370" r:id="rId6"/>
    <p:sldId id="382" r:id="rId7"/>
    <p:sldId id="273" r:id="rId8"/>
    <p:sldId id="372" r:id="rId9"/>
    <p:sldId id="373" r:id="rId10"/>
    <p:sldId id="371" r:id="rId11"/>
    <p:sldId id="376" r:id="rId12"/>
    <p:sldId id="375" r:id="rId13"/>
    <p:sldId id="377" r:id="rId14"/>
    <p:sldId id="378" r:id="rId15"/>
    <p:sldId id="386" r:id="rId16"/>
    <p:sldId id="385" r:id="rId17"/>
    <p:sldId id="387" r:id="rId18"/>
    <p:sldId id="384" r:id="rId19"/>
    <p:sldId id="379" r:id="rId20"/>
    <p:sldId id="390" r:id="rId21"/>
    <p:sldId id="383" r:id="rId22"/>
    <p:sldId id="367" r:id="rId23"/>
    <p:sldId id="362" r:id="rId24"/>
    <p:sldId id="389" r:id="rId25"/>
  </p:sldIdLst>
  <p:sldSz cx="12192000" cy="6858000"/>
  <p:notesSz cx="6797675" cy="9926638"/>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85723"/>
    <a:srgbClr val="3B9B7B"/>
    <a:srgbClr val="FECAF0"/>
    <a:srgbClr val="BF95DF"/>
    <a:srgbClr val="D2F2ED"/>
    <a:srgbClr val="5DD1BE"/>
    <a:srgbClr val="8F45C7"/>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75698" autoAdjust="0"/>
  </p:normalViewPr>
  <p:slideViewPr>
    <p:cSldViewPr snapToGrid="0" snapToObjects="1">
      <p:cViewPr varScale="1">
        <p:scale>
          <a:sx n="63" d="100"/>
          <a:sy n="63" d="100"/>
        </p:scale>
        <p:origin x="13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1BA48-CF5A-44BB-999F-D8A3D779ABED}"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BF6CAD02-C982-42F0-B169-3347C55DC98D}">
      <dgm:prSet phldrT="[Text]" custT="1"/>
      <dgm:spPr/>
      <dgm:t>
        <a:bodyPr/>
        <a:lstStyle/>
        <a:p>
          <a:pPr algn="l"/>
          <a:r>
            <a:rPr lang="el-GR" sz="2200" dirty="0" smtClean="0"/>
            <a:t>Συντονιστής</a:t>
          </a:r>
          <a:endParaRPr lang="en-US" sz="2200" dirty="0"/>
        </a:p>
      </dgm:t>
    </dgm:pt>
    <dgm:pt modelId="{16EC4532-15C3-4952-ACFF-D23BF4C475DD}" type="parTrans" cxnId="{8173E43E-CF51-469B-B431-6C89699CA288}">
      <dgm:prSet/>
      <dgm:spPr/>
      <dgm:t>
        <a:bodyPr/>
        <a:lstStyle/>
        <a:p>
          <a:endParaRPr lang="en-US"/>
        </a:p>
      </dgm:t>
    </dgm:pt>
    <dgm:pt modelId="{02383466-48AE-41A3-B81B-C8DA6E5D9284}" type="sibTrans" cxnId="{8173E43E-CF51-469B-B431-6C89699CA288}">
      <dgm:prSet/>
      <dgm:spPr/>
      <dgm:t>
        <a:bodyPr/>
        <a:lstStyle/>
        <a:p>
          <a:endParaRPr lang="en-US"/>
        </a:p>
      </dgm:t>
    </dgm:pt>
    <dgm:pt modelId="{BBB770C0-DF04-4608-8FEB-20B433F1774B}">
      <dgm:prSet phldrT="[Text]" custT="1"/>
      <dgm:spPr/>
      <dgm:t>
        <a:bodyPr/>
        <a:lstStyle/>
        <a:p>
          <a:r>
            <a:rPr lang="el-GR" sz="1600" b="1" dirty="0" smtClean="0">
              <a:solidFill>
                <a:sysClr val="windowText" lastClr="000000"/>
              </a:solidFill>
            </a:rPr>
            <a:t>Πρέπει να προέρχεται από Χώρα του Προγράμματος</a:t>
          </a:r>
          <a:endParaRPr lang="en-US" sz="1600" b="1" dirty="0"/>
        </a:p>
      </dgm:t>
    </dgm:pt>
    <dgm:pt modelId="{20FB2C6F-2A31-40E9-8CAB-378DEE3A608A}" type="parTrans" cxnId="{0FD38C62-BC51-4182-BA03-4672F27AC510}">
      <dgm:prSet/>
      <dgm:spPr/>
      <dgm:t>
        <a:bodyPr/>
        <a:lstStyle/>
        <a:p>
          <a:endParaRPr lang="en-US"/>
        </a:p>
      </dgm:t>
    </dgm:pt>
    <dgm:pt modelId="{6BB8173A-F47A-45E7-9DAD-FE4114023007}" type="sibTrans" cxnId="{0FD38C62-BC51-4182-BA03-4672F27AC510}">
      <dgm:prSet/>
      <dgm:spPr/>
      <dgm:t>
        <a:bodyPr/>
        <a:lstStyle/>
        <a:p>
          <a:endParaRPr lang="en-US"/>
        </a:p>
      </dgm:t>
    </dgm:pt>
    <dgm:pt modelId="{D9629612-A9C2-4BF4-BD7E-B182CD5113B9}">
      <dgm:prSet phldrT="[Text]"/>
      <dgm:spPr/>
      <dgm:t>
        <a:bodyPr/>
        <a:lstStyle/>
        <a:p>
          <a:r>
            <a:rPr lang="el-GR" dirty="0" smtClean="0"/>
            <a:t>Συμμετέχων Εταίρος</a:t>
          </a:r>
          <a:endParaRPr lang="en-US" dirty="0"/>
        </a:p>
      </dgm:t>
    </dgm:pt>
    <dgm:pt modelId="{564A826A-201E-421B-8D3B-0E7275EB6A99}" type="parTrans" cxnId="{9FF423E2-0F58-450E-91A2-959514AD814D}">
      <dgm:prSet/>
      <dgm:spPr/>
      <dgm:t>
        <a:bodyPr/>
        <a:lstStyle/>
        <a:p>
          <a:endParaRPr lang="en-US"/>
        </a:p>
      </dgm:t>
    </dgm:pt>
    <dgm:pt modelId="{AB39DC51-3290-4721-95BD-C94A96E4A46C}" type="sibTrans" cxnId="{9FF423E2-0F58-450E-91A2-959514AD814D}">
      <dgm:prSet/>
      <dgm:spPr/>
      <dgm:t>
        <a:bodyPr/>
        <a:lstStyle/>
        <a:p>
          <a:endParaRPr lang="en-US"/>
        </a:p>
      </dgm:t>
    </dgm:pt>
    <dgm:pt modelId="{EEF5D325-B29A-4638-B7DC-6025BFF0AE55}">
      <dgm:prSet phldrT="[Text]" custT="1"/>
      <dgm:spPr/>
      <dgm:t>
        <a:bodyPr/>
        <a:lstStyle/>
        <a:p>
          <a:r>
            <a:rPr lang="el-GR" sz="1600" b="1" dirty="0" smtClean="0">
              <a:solidFill>
                <a:sysClr val="windowText" lastClr="000000"/>
              </a:solidFill>
            </a:rPr>
            <a:t>Μπορεί να προέρχεται </a:t>
          </a:r>
          <a:r>
            <a:rPr lang="el-GR" sz="1600" b="1" u="sng" dirty="0" smtClean="0">
              <a:solidFill>
                <a:sysClr val="windowText" lastClr="000000"/>
              </a:solidFill>
            </a:rPr>
            <a:t>είτε από Χώρα του Προγράμματος είτε από Χώρα – Εταίρο</a:t>
          </a:r>
          <a:endParaRPr lang="en-US" sz="1600" b="1" dirty="0"/>
        </a:p>
      </dgm:t>
    </dgm:pt>
    <dgm:pt modelId="{1FDE3799-F161-4B1C-80A3-D5C60634127B}" type="parTrans" cxnId="{0311F8DC-C05A-4925-AF73-FC6B4E11A4E3}">
      <dgm:prSet/>
      <dgm:spPr/>
      <dgm:t>
        <a:bodyPr/>
        <a:lstStyle/>
        <a:p>
          <a:endParaRPr lang="en-US"/>
        </a:p>
      </dgm:t>
    </dgm:pt>
    <dgm:pt modelId="{6B99E3A4-6413-4F5B-A35F-EDA98C1A1FE3}" type="sibTrans" cxnId="{0311F8DC-C05A-4925-AF73-FC6B4E11A4E3}">
      <dgm:prSet/>
      <dgm:spPr/>
      <dgm:t>
        <a:bodyPr/>
        <a:lstStyle/>
        <a:p>
          <a:endParaRPr lang="en-US"/>
        </a:p>
      </dgm:t>
    </dgm:pt>
    <dgm:pt modelId="{63F39E47-D998-4A54-98A8-DFC4D0B91B6C}">
      <dgm:prSet phldrT="[Text]"/>
      <dgm:spPr/>
      <dgm:t>
        <a:bodyPr/>
        <a:lstStyle/>
        <a:p>
          <a:r>
            <a:rPr lang="el-GR" dirty="0" smtClean="0"/>
            <a:t>Συνδεδεμένος Εταίρος</a:t>
          </a:r>
          <a:endParaRPr lang="en-US" dirty="0"/>
        </a:p>
      </dgm:t>
    </dgm:pt>
    <dgm:pt modelId="{2DD78B04-F488-47CA-87FE-5D0321E3C4F9}" type="parTrans" cxnId="{9293641C-5B51-4A19-8BA8-4CAA4B535E29}">
      <dgm:prSet/>
      <dgm:spPr/>
      <dgm:t>
        <a:bodyPr/>
        <a:lstStyle/>
        <a:p>
          <a:endParaRPr lang="en-US"/>
        </a:p>
      </dgm:t>
    </dgm:pt>
    <dgm:pt modelId="{099C3DC2-8D45-4422-8650-1DFBC271C336}" type="sibTrans" cxnId="{9293641C-5B51-4A19-8BA8-4CAA4B535E29}">
      <dgm:prSet/>
      <dgm:spPr/>
      <dgm:t>
        <a:bodyPr/>
        <a:lstStyle/>
        <a:p>
          <a:endParaRPr lang="en-US"/>
        </a:p>
      </dgm:t>
    </dgm:pt>
    <dgm:pt modelId="{B6D0CA78-9B31-486B-B4CE-31CCD5E888F5}">
      <dgm:prSet phldrT="[Text]" custT="1"/>
      <dgm:spPr/>
      <dgm:t>
        <a:bodyPr/>
        <a:lstStyle/>
        <a:p>
          <a:r>
            <a:rPr lang="el-GR" sz="1600" b="1" dirty="0" smtClean="0"/>
            <a:t>Η συμμετοχή του είναι </a:t>
          </a:r>
          <a:r>
            <a:rPr lang="el-GR" sz="1600" b="1" u="sng" dirty="0" smtClean="0"/>
            <a:t>προαιρετική</a:t>
          </a:r>
          <a:endParaRPr lang="en-US" sz="1600" b="1" u="sng" dirty="0"/>
        </a:p>
      </dgm:t>
    </dgm:pt>
    <dgm:pt modelId="{744F0947-5267-463A-96B9-7C8C2CA4FBB2}" type="parTrans" cxnId="{20D8EFEF-1ED8-4FA5-9AF2-220E40A559E3}">
      <dgm:prSet/>
      <dgm:spPr/>
      <dgm:t>
        <a:bodyPr/>
        <a:lstStyle/>
        <a:p>
          <a:endParaRPr lang="en-US"/>
        </a:p>
      </dgm:t>
    </dgm:pt>
    <dgm:pt modelId="{DF540A10-EC56-48B3-9F4C-43258EE9DAF7}" type="sibTrans" cxnId="{20D8EFEF-1ED8-4FA5-9AF2-220E40A559E3}">
      <dgm:prSet/>
      <dgm:spPr/>
      <dgm:t>
        <a:bodyPr/>
        <a:lstStyle/>
        <a:p>
          <a:endParaRPr lang="en-US"/>
        </a:p>
      </dgm:t>
    </dgm:pt>
    <dgm:pt modelId="{293F48D3-1C55-41B9-9D03-CC641A80D329}">
      <dgm:prSet custT="1"/>
      <dgm:spPr/>
      <dgm:t>
        <a:bodyPr/>
        <a:lstStyle/>
        <a:p>
          <a:r>
            <a:rPr lang="el-GR" sz="1600" b="1" dirty="0" smtClean="0">
              <a:solidFill>
                <a:sysClr val="windowText" lastClr="000000"/>
              </a:solidFill>
            </a:rPr>
            <a:t>Υποβάλλει την αίτηση εκ μέρους όλων των οργανισμών της Κοινοπραξίας στην Εθνική Υπηρεσία της χώρας του</a:t>
          </a:r>
          <a:endParaRPr lang="el-GR" sz="1600" b="1" dirty="0">
            <a:solidFill>
              <a:sysClr val="windowText" lastClr="000000"/>
            </a:solidFill>
          </a:endParaRPr>
        </a:p>
      </dgm:t>
    </dgm:pt>
    <dgm:pt modelId="{B5A77894-E7EE-4E4E-9DDB-12EFFDAFFC2C}" type="parTrans" cxnId="{C7C05AEC-87A1-4688-8069-CADA62FEC19E}">
      <dgm:prSet/>
      <dgm:spPr/>
      <dgm:t>
        <a:bodyPr/>
        <a:lstStyle/>
        <a:p>
          <a:endParaRPr lang="en-US"/>
        </a:p>
      </dgm:t>
    </dgm:pt>
    <dgm:pt modelId="{8387CDBC-8497-445F-AA70-67C8AB13F970}" type="sibTrans" cxnId="{C7C05AEC-87A1-4688-8069-CADA62FEC19E}">
      <dgm:prSet/>
      <dgm:spPr/>
      <dgm:t>
        <a:bodyPr/>
        <a:lstStyle/>
        <a:p>
          <a:endParaRPr lang="en-US"/>
        </a:p>
      </dgm:t>
    </dgm:pt>
    <dgm:pt modelId="{BB5285A0-874E-49FC-835E-371D6A5B0F3F}">
      <dgm:prSet custT="1"/>
      <dgm:spPr/>
      <dgm:t>
        <a:bodyPr/>
        <a:lstStyle/>
        <a:p>
          <a:r>
            <a:rPr lang="el-GR" sz="1600" b="1" dirty="0" smtClean="0">
              <a:solidFill>
                <a:sysClr val="windowText" lastClr="000000"/>
              </a:solidFill>
            </a:rPr>
            <a:t>Εξουσιοδοτεί τον συντονιστή οργανισμό να δρα εξ’ ονόματός του και συνεργάζεται μαζί του για την προετοιμασία και υλοποίηση του σχεδίου</a:t>
          </a:r>
          <a:endParaRPr lang="el-GR" sz="1600" b="1" dirty="0">
            <a:solidFill>
              <a:sysClr val="windowText" lastClr="000000"/>
            </a:solidFill>
          </a:endParaRPr>
        </a:p>
      </dgm:t>
    </dgm:pt>
    <dgm:pt modelId="{94CA2609-C95E-4508-AA5D-C6E6EE59315F}" type="parTrans" cxnId="{C2CED824-4478-4EB2-8323-A0F101E68325}">
      <dgm:prSet/>
      <dgm:spPr/>
      <dgm:t>
        <a:bodyPr/>
        <a:lstStyle/>
        <a:p>
          <a:endParaRPr lang="en-US"/>
        </a:p>
      </dgm:t>
    </dgm:pt>
    <dgm:pt modelId="{4A7836E7-6203-43B2-996F-5ABE776201D6}" type="sibTrans" cxnId="{C2CED824-4478-4EB2-8323-A0F101E68325}">
      <dgm:prSet/>
      <dgm:spPr/>
      <dgm:t>
        <a:bodyPr/>
        <a:lstStyle/>
        <a:p>
          <a:endParaRPr lang="en-US"/>
        </a:p>
      </dgm:t>
    </dgm:pt>
    <dgm:pt modelId="{72E94CEB-9FD2-4372-98A2-76E394664271}">
      <dgm:prSet custT="1"/>
      <dgm:spPr/>
      <dgm:t>
        <a:bodyPr/>
        <a:lstStyle/>
        <a:p>
          <a:r>
            <a:rPr lang="el-GR" sz="1600" b="1" dirty="0" smtClean="0"/>
            <a:t>Ασχολείται κυρίως με την Προώθηση και Βιωσιμότητα του Σχεδίου</a:t>
          </a:r>
          <a:endParaRPr lang="en-US" sz="1600" b="1" dirty="0"/>
        </a:p>
      </dgm:t>
    </dgm:pt>
    <dgm:pt modelId="{81031710-1A80-47BC-8B32-39A9B44B0627}" type="parTrans" cxnId="{AC5417F2-6EA8-4D81-9778-6E2DB386FCFE}">
      <dgm:prSet/>
      <dgm:spPr/>
      <dgm:t>
        <a:bodyPr/>
        <a:lstStyle/>
        <a:p>
          <a:endParaRPr lang="en-US"/>
        </a:p>
      </dgm:t>
    </dgm:pt>
    <dgm:pt modelId="{58AEAB25-BA04-490C-AE6B-BC1C0B62A117}" type="sibTrans" cxnId="{AC5417F2-6EA8-4D81-9778-6E2DB386FCFE}">
      <dgm:prSet/>
      <dgm:spPr/>
      <dgm:t>
        <a:bodyPr/>
        <a:lstStyle/>
        <a:p>
          <a:endParaRPr lang="en-US"/>
        </a:p>
      </dgm:t>
    </dgm:pt>
    <dgm:pt modelId="{C251E2F6-11F7-4A29-A9A0-A3B72B1E5614}">
      <dgm:prSet phldrT="[Text]" custT="1"/>
      <dgm:spPr/>
      <dgm:t>
        <a:bodyPr/>
        <a:lstStyle/>
        <a:p>
          <a:r>
            <a:rPr lang="el-GR" sz="1600" b="1" u="sng" dirty="0" smtClean="0"/>
            <a:t>Δε λαμβάνει </a:t>
          </a:r>
          <a:r>
            <a:rPr lang="el-GR" sz="1600" b="1" dirty="0" smtClean="0"/>
            <a:t>επιχορήγηση</a:t>
          </a:r>
          <a:endParaRPr lang="en-US" sz="1600" b="1" dirty="0"/>
        </a:p>
      </dgm:t>
    </dgm:pt>
    <dgm:pt modelId="{DDA937BB-E829-47D1-A2A2-A6D6AFFA085F}" type="parTrans" cxnId="{D44CF98C-D113-4F32-A1A1-2161F735F80D}">
      <dgm:prSet/>
      <dgm:spPr/>
      <dgm:t>
        <a:bodyPr/>
        <a:lstStyle/>
        <a:p>
          <a:endParaRPr lang="en-US"/>
        </a:p>
      </dgm:t>
    </dgm:pt>
    <dgm:pt modelId="{CAF0B97B-0D7E-4DD1-98FB-F11852D8D603}" type="sibTrans" cxnId="{D44CF98C-D113-4F32-A1A1-2161F735F80D}">
      <dgm:prSet/>
      <dgm:spPr/>
      <dgm:t>
        <a:bodyPr/>
        <a:lstStyle/>
        <a:p>
          <a:endParaRPr lang="en-US"/>
        </a:p>
      </dgm:t>
    </dgm:pt>
    <dgm:pt modelId="{404463A1-6978-4181-8C73-E35ABBB3C07B}" type="pres">
      <dgm:prSet presAssocID="{8671BA48-CF5A-44BB-999F-D8A3D779ABED}" presName="Name0" presStyleCnt="0">
        <dgm:presLayoutVars>
          <dgm:dir/>
          <dgm:animLvl val="lvl"/>
          <dgm:resizeHandles val="exact"/>
        </dgm:presLayoutVars>
      </dgm:prSet>
      <dgm:spPr/>
      <dgm:t>
        <a:bodyPr/>
        <a:lstStyle/>
        <a:p>
          <a:endParaRPr lang="en-US"/>
        </a:p>
      </dgm:t>
    </dgm:pt>
    <dgm:pt modelId="{303E1E84-10D7-41EE-A79E-882849423896}" type="pres">
      <dgm:prSet presAssocID="{BF6CAD02-C982-42F0-B169-3347C55DC98D}" presName="linNode" presStyleCnt="0"/>
      <dgm:spPr/>
    </dgm:pt>
    <dgm:pt modelId="{968E7A27-1372-4605-BAE2-A95A2CD95E24}" type="pres">
      <dgm:prSet presAssocID="{BF6CAD02-C982-42F0-B169-3347C55DC98D}" presName="parentText" presStyleLbl="node1" presStyleIdx="0" presStyleCnt="3" custScaleX="64835" custLinFactNeighborY="-151">
        <dgm:presLayoutVars>
          <dgm:chMax val="1"/>
          <dgm:bulletEnabled val="1"/>
        </dgm:presLayoutVars>
      </dgm:prSet>
      <dgm:spPr/>
      <dgm:t>
        <a:bodyPr/>
        <a:lstStyle/>
        <a:p>
          <a:endParaRPr lang="en-US"/>
        </a:p>
      </dgm:t>
    </dgm:pt>
    <dgm:pt modelId="{5CC1F970-AC62-4C0B-9005-4E3412FDD022}" type="pres">
      <dgm:prSet presAssocID="{BF6CAD02-C982-42F0-B169-3347C55DC98D}" presName="descendantText" presStyleLbl="alignAccFollowNode1" presStyleIdx="0" presStyleCnt="3" custScaleX="141291" custScaleY="125195" custLinFactNeighborX="4966" custLinFactNeighborY="0">
        <dgm:presLayoutVars>
          <dgm:bulletEnabled val="1"/>
        </dgm:presLayoutVars>
      </dgm:prSet>
      <dgm:spPr/>
      <dgm:t>
        <a:bodyPr/>
        <a:lstStyle/>
        <a:p>
          <a:endParaRPr lang="en-US"/>
        </a:p>
      </dgm:t>
    </dgm:pt>
    <dgm:pt modelId="{35EDD26A-1CA7-4BF1-97BC-D38ADBE350BE}" type="pres">
      <dgm:prSet presAssocID="{02383466-48AE-41A3-B81B-C8DA6E5D9284}" presName="sp" presStyleCnt="0"/>
      <dgm:spPr/>
    </dgm:pt>
    <dgm:pt modelId="{D07C78CD-3839-4F36-9617-9D3E70AFB8D4}" type="pres">
      <dgm:prSet presAssocID="{D9629612-A9C2-4BF4-BD7E-B182CD5113B9}" presName="linNode" presStyleCnt="0"/>
      <dgm:spPr/>
    </dgm:pt>
    <dgm:pt modelId="{01E27EA4-CDF5-447C-8B30-FDB8ED769441}" type="pres">
      <dgm:prSet presAssocID="{D9629612-A9C2-4BF4-BD7E-B182CD5113B9}" presName="parentText" presStyleLbl="node1" presStyleIdx="1" presStyleCnt="3" custScaleX="64880" custScaleY="104520">
        <dgm:presLayoutVars>
          <dgm:chMax val="1"/>
          <dgm:bulletEnabled val="1"/>
        </dgm:presLayoutVars>
      </dgm:prSet>
      <dgm:spPr/>
      <dgm:t>
        <a:bodyPr/>
        <a:lstStyle/>
        <a:p>
          <a:endParaRPr lang="en-US"/>
        </a:p>
      </dgm:t>
    </dgm:pt>
    <dgm:pt modelId="{8CB4827E-F238-42FE-B067-F4D7C6DC3C34}" type="pres">
      <dgm:prSet presAssocID="{D9629612-A9C2-4BF4-BD7E-B182CD5113B9}" presName="descendantText" presStyleLbl="alignAccFollowNode1" presStyleIdx="1" presStyleCnt="3" custScaleX="142647" custScaleY="111461">
        <dgm:presLayoutVars>
          <dgm:bulletEnabled val="1"/>
        </dgm:presLayoutVars>
      </dgm:prSet>
      <dgm:spPr/>
      <dgm:t>
        <a:bodyPr/>
        <a:lstStyle/>
        <a:p>
          <a:endParaRPr lang="en-US"/>
        </a:p>
      </dgm:t>
    </dgm:pt>
    <dgm:pt modelId="{C6A6E848-5390-44CD-AE3C-E416736DD708}" type="pres">
      <dgm:prSet presAssocID="{AB39DC51-3290-4721-95BD-C94A96E4A46C}" presName="sp" presStyleCnt="0"/>
      <dgm:spPr/>
    </dgm:pt>
    <dgm:pt modelId="{808B4371-215D-44A4-81BB-6B9E3F270406}" type="pres">
      <dgm:prSet presAssocID="{63F39E47-D998-4A54-98A8-DFC4D0B91B6C}" presName="linNode" presStyleCnt="0"/>
      <dgm:spPr/>
    </dgm:pt>
    <dgm:pt modelId="{D7D923D5-52B0-4C24-9985-688EEDD0E1CC}" type="pres">
      <dgm:prSet presAssocID="{63F39E47-D998-4A54-98A8-DFC4D0B91B6C}" presName="parentText" presStyleLbl="node1" presStyleIdx="2" presStyleCnt="3" custScaleX="93542" custScaleY="67935">
        <dgm:presLayoutVars>
          <dgm:chMax val="1"/>
          <dgm:bulletEnabled val="1"/>
        </dgm:presLayoutVars>
      </dgm:prSet>
      <dgm:spPr/>
      <dgm:t>
        <a:bodyPr/>
        <a:lstStyle/>
        <a:p>
          <a:endParaRPr lang="en-US"/>
        </a:p>
      </dgm:t>
    </dgm:pt>
    <dgm:pt modelId="{6D864AEB-FEEE-421F-B54B-0A011AFF77C7}" type="pres">
      <dgm:prSet presAssocID="{63F39E47-D998-4A54-98A8-DFC4D0B91B6C}" presName="descendantText" presStyleLbl="alignAccFollowNode1" presStyleIdx="2" presStyleCnt="3" custScaleX="207408" custLinFactNeighborY="0">
        <dgm:presLayoutVars>
          <dgm:bulletEnabled val="1"/>
        </dgm:presLayoutVars>
      </dgm:prSet>
      <dgm:spPr/>
      <dgm:t>
        <a:bodyPr/>
        <a:lstStyle/>
        <a:p>
          <a:endParaRPr lang="en-US"/>
        </a:p>
      </dgm:t>
    </dgm:pt>
  </dgm:ptLst>
  <dgm:cxnLst>
    <dgm:cxn modelId="{B4060057-61B5-4737-BF49-3DAFD0F3E604}" type="presOf" srcId="{BB5285A0-874E-49FC-835E-371D6A5B0F3F}" destId="{8CB4827E-F238-42FE-B067-F4D7C6DC3C34}" srcOrd="0" destOrd="1" presId="urn:microsoft.com/office/officeart/2005/8/layout/vList5"/>
    <dgm:cxn modelId="{20E39800-B96A-401F-8E83-59321FF9402F}" type="presOf" srcId="{EEF5D325-B29A-4638-B7DC-6025BFF0AE55}" destId="{8CB4827E-F238-42FE-B067-F4D7C6DC3C34}" srcOrd="0" destOrd="0" presId="urn:microsoft.com/office/officeart/2005/8/layout/vList5"/>
    <dgm:cxn modelId="{6BD96A21-BEB1-4304-BC21-F64859777B89}" type="presOf" srcId="{63F39E47-D998-4A54-98A8-DFC4D0B91B6C}" destId="{D7D923D5-52B0-4C24-9985-688EEDD0E1CC}" srcOrd="0" destOrd="0" presId="urn:microsoft.com/office/officeart/2005/8/layout/vList5"/>
    <dgm:cxn modelId="{C7C05AEC-87A1-4688-8069-CADA62FEC19E}" srcId="{BF6CAD02-C982-42F0-B169-3347C55DC98D}" destId="{293F48D3-1C55-41B9-9D03-CC641A80D329}" srcOrd="1" destOrd="0" parTransId="{B5A77894-E7EE-4E4E-9DDB-12EFFDAFFC2C}" sibTransId="{8387CDBC-8497-445F-AA70-67C8AB13F970}"/>
    <dgm:cxn modelId="{C05F2C34-37D0-4663-B20F-FF731CFD7D42}" type="presOf" srcId="{8671BA48-CF5A-44BB-999F-D8A3D779ABED}" destId="{404463A1-6978-4181-8C73-E35ABBB3C07B}" srcOrd="0" destOrd="0" presId="urn:microsoft.com/office/officeart/2005/8/layout/vList5"/>
    <dgm:cxn modelId="{40A0A886-F858-4CB5-9F52-BE907E2AA946}" type="presOf" srcId="{BF6CAD02-C982-42F0-B169-3347C55DC98D}" destId="{968E7A27-1372-4605-BAE2-A95A2CD95E24}" srcOrd="0" destOrd="0" presId="urn:microsoft.com/office/officeart/2005/8/layout/vList5"/>
    <dgm:cxn modelId="{D44CF98C-D113-4F32-A1A1-2161F735F80D}" srcId="{63F39E47-D998-4A54-98A8-DFC4D0B91B6C}" destId="{C251E2F6-11F7-4A29-A9A0-A3B72B1E5614}" srcOrd="1" destOrd="0" parTransId="{DDA937BB-E829-47D1-A2A2-A6D6AFFA085F}" sibTransId="{CAF0B97B-0D7E-4DD1-98FB-F11852D8D603}"/>
    <dgm:cxn modelId="{AC5417F2-6EA8-4D81-9778-6E2DB386FCFE}" srcId="{63F39E47-D998-4A54-98A8-DFC4D0B91B6C}" destId="{72E94CEB-9FD2-4372-98A2-76E394664271}" srcOrd="2" destOrd="0" parTransId="{81031710-1A80-47BC-8B32-39A9B44B0627}" sibTransId="{58AEAB25-BA04-490C-AE6B-BC1C0B62A117}"/>
    <dgm:cxn modelId="{15DFCE30-C186-4A9C-9AB0-C9C4D5F6A387}" type="presOf" srcId="{72E94CEB-9FD2-4372-98A2-76E394664271}" destId="{6D864AEB-FEEE-421F-B54B-0A011AFF77C7}" srcOrd="0" destOrd="2" presId="urn:microsoft.com/office/officeart/2005/8/layout/vList5"/>
    <dgm:cxn modelId="{86AF8868-2833-41E8-A3AF-E74BCA4B3867}" type="presOf" srcId="{293F48D3-1C55-41B9-9D03-CC641A80D329}" destId="{5CC1F970-AC62-4C0B-9005-4E3412FDD022}" srcOrd="0" destOrd="1" presId="urn:microsoft.com/office/officeart/2005/8/layout/vList5"/>
    <dgm:cxn modelId="{9293641C-5B51-4A19-8BA8-4CAA4B535E29}" srcId="{8671BA48-CF5A-44BB-999F-D8A3D779ABED}" destId="{63F39E47-D998-4A54-98A8-DFC4D0B91B6C}" srcOrd="2" destOrd="0" parTransId="{2DD78B04-F488-47CA-87FE-5D0321E3C4F9}" sibTransId="{099C3DC2-8D45-4422-8650-1DFBC271C336}"/>
    <dgm:cxn modelId="{6F0B3C54-3693-4BB4-9524-C6367B951B74}" type="presOf" srcId="{C251E2F6-11F7-4A29-A9A0-A3B72B1E5614}" destId="{6D864AEB-FEEE-421F-B54B-0A011AFF77C7}" srcOrd="0" destOrd="1" presId="urn:microsoft.com/office/officeart/2005/8/layout/vList5"/>
    <dgm:cxn modelId="{8173E43E-CF51-469B-B431-6C89699CA288}" srcId="{8671BA48-CF5A-44BB-999F-D8A3D779ABED}" destId="{BF6CAD02-C982-42F0-B169-3347C55DC98D}" srcOrd="0" destOrd="0" parTransId="{16EC4532-15C3-4952-ACFF-D23BF4C475DD}" sibTransId="{02383466-48AE-41A3-B81B-C8DA6E5D9284}"/>
    <dgm:cxn modelId="{20D8EFEF-1ED8-4FA5-9AF2-220E40A559E3}" srcId="{63F39E47-D998-4A54-98A8-DFC4D0B91B6C}" destId="{B6D0CA78-9B31-486B-B4CE-31CCD5E888F5}" srcOrd="0" destOrd="0" parTransId="{744F0947-5267-463A-96B9-7C8C2CA4FBB2}" sibTransId="{DF540A10-EC56-48B3-9F4C-43258EE9DAF7}"/>
    <dgm:cxn modelId="{0FD38C62-BC51-4182-BA03-4672F27AC510}" srcId="{BF6CAD02-C982-42F0-B169-3347C55DC98D}" destId="{BBB770C0-DF04-4608-8FEB-20B433F1774B}" srcOrd="0" destOrd="0" parTransId="{20FB2C6F-2A31-40E9-8CAB-378DEE3A608A}" sibTransId="{6BB8173A-F47A-45E7-9DAD-FE4114023007}"/>
    <dgm:cxn modelId="{0311F8DC-C05A-4925-AF73-FC6B4E11A4E3}" srcId="{D9629612-A9C2-4BF4-BD7E-B182CD5113B9}" destId="{EEF5D325-B29A-4638-B7DC-6025BFF0AE55}" srcOrd="0" destOrd="0" parTransId="{1FDE3799-F161-4B1C-80A3-D5C60634127B}" sibTransId="{6B99E3A4-6413-4F5B-A35F-EDA98C1A1FE3}"/>
    <dgm:cxn modelId="{FAA8897C-006D-413F-A4F7-1D190E855493}" type="presOf" srcId="{B6D0CA78-9B31-486B-B4CE-31CCD5E888F5}" destId="{6D864AEB-FEEE-421F-B54B-0A011AFF77C7}" srcOrd="0" destOrd="0" presId="urn:microsoft.com/office/officeart/2005/8/layout/vList5"/>
    <dgm:cxn modelId="{B1A87669-774B-4014-82C0-AE41C03390F8}" type="presOf" srcId="{BBB770C0-DF04-4608-8FEB-20B433F1774B}" destId="{5CC1F970-AC62-4C0B-9005-4E3412FDD022}" srcOrd="0" destOrd="0" presId="urn:microsoft.com/office/officeart/2005/8/layout/vList5"/>
    <dgm:cxn modelId="{9FF423E2-0F58-450E-91A2-959514AD814D}" srcId="{8671BA48-CF5A-44BB-999F-D8A3D779ABED}" destId="{D9629612-A9C2-4BF4-BD7E-B182CD5113B9}" srcOrd="1" destOrd="0" parTransId="{564A826A-201E-421B-8D3B-0E7275EB6A99}" sibTransId="{AB39DC51-3290-4721-95BD-C94A96E4A46C}"/>
    <dgm:cxn modelId="{C2CED824-4478-4EB2-8323-A0F101E68325}" srcId="{D9629612-A9C2-4BF4-BD7E-B182CD5113B9}" destId="{BB5285A0-874E-49FC-835E-371D6A5B0F3F}" srcOrd="1" destOrd="0" parTransId="{94CA2609-C95E-4508-AA5D-C6E6EE59315F}" sibTransId="{4A7836E7-6203-43B2-996F-5ABE776201D6}"/>
    <dgm:cxn modelId="{A46D2A38-1A14-43D2-AD96-C4F9B21CE9E7}" type="presOf" srcId="{D9629612-A9C2-4BF4-BD7E-B182CD5113B9}" destId="{01E27EA4-CDF5-447C-8B30-FDB8ED769441}" srcOrd="0" destOrd="0" presId="urn:microsoft.com/office/officeart/2005/8/layout/vList5"/>
    <dgm:cxn modelId="{582A76EC-6269-4AD3-A974-749EBA9B0243}" type="presParOf" srcId="{404463A1-6978-4181-8C73-E35ABBB3C07B}" destId="{303E1E84-10D7-41EE-A79E-882849423896}" srcOrd="0" destOrd="0" presId="urn:microsoft.com/office/officeart/2005/8/layout/vList5"/>
    <dgm:cxn modelId="{8CBC1FA9-5E54-4C6C-ACDA-899D7C0EFB2F}" type="presParOf" srcId="{303E1E84-10D7-41EE-A79E-882849423896}" destId="{968E7A27-1372-4605-BAE2-A95A2CD95E24}" srcOrd="0" destOrd="0" presId="urn:microsoft.com/office/officeart/2005/8/layout/vList5"/>
    <dgm:cxn modelId="{A27CA33D-080E-4F5F-ADB5-5032C48843D0}" type="presParOf" srcId="{303E1E84-10D7-41EE-A79E-882849423896}" destId="{5CC1F970-AC62-4C0B-9005-4E3412FDD022}" srcOrd="1" destOrd="0" presId="urn:microsoft.com/office/officeart/2005/8/layout/vList5"/>
    <dgm:cxn modelId="{CAAB1F04-DC5B-4D58-BCF3-61912D3909DE}" type="presParOf" srcId="{404463A1-6978-4181-8C73-E35ABBB3C07B}" destId="{35EDD26A-1CA7-4BF1-97BC-D38ADBE350BE}" srcOrd="1" destOrd="0" presId="urn:microsoft.com/office/officeart/2005/8/layout/vList5"/>
    <dgm:cxn modelId="{63B77FDD-5DD3-4785-AEA2-88CB747CF458}" type="presParOf" srcId="{404463A1-6978-4181-8C73-E35ABBB3C07B}" destId="{D07C78CD-3839-4F36-9617-9D3E70AFB8D4}" srcOrd="2" destOrd="0" presId="urn:microsoft.com/office/officeart/2005/8/layout/vList5"/>
    <dgm:cxn modelId="{8300E705-F369-462E-ADA3-D4894B6D3E73}" type="presParOf" srcId="{D07C78CD-3839-4F36-9617-9D3E70AFB8D4}" destId="{01E27EA4-CDF5-447C-8B30-FDB8ED769441}" srcOrd="0" destOrd="0" presId="urn:microsoft.com/office/officeart/2005/8/layout/vList5"/>
    <dgm:cxn modelId="{43686ADD-7CEF-4F27-938E-B0B6F710B208}" type="presParOf" srcId="{D07C78CD-3839-4F36-9617-9D3E70AFB8D4}" destId="{8CB4827E-F238-42FE-B067-F4D7C6DC3C34}" srcOrd="1" destOrd="0" presId="urn:microsoft.com/office/officeart/2005/8/layout/vList5"/>
    <dgm:cxn modelId="{97697382-8A43-42CA-ADB0-4AD14D38C610}" type="presParOf" srcId="{404463A1-6978-4181-8C73-E35ABBB3C07B}" destId="{C6A6E848-5390-44CD-AE3C-E416736DD708}" srcOrd="3" destOrd="0" presId="urn:microsoft.com/office/officeart/2005/8/layout/vList5"/>
    <dgm:cxn modelId="{B819A6E1-1BDB-4297-B6C3-A1E55187503A}" type="presParOf" srcId="{404463A1-6978-4181-8C73-E35ABBB3C07B}" destId="{808B4371-215D-44A4-81BB-6B9E3F270406}" srcOrd="4" destOrd="0" presId="urn:microsoft.com/office/officeart/2005/8/layout/vList5"/>
    <dgm:cxn modelId="{89D5B44A-4AC6-4CDE-8E8F-19AA12D6C273}" type="presParOf" srcId="{808B4371-215D-44A4-81BB-6B9E3F270406}" destId="{D7D923D5-52B0-4C24-9985-688EEDD0E1CC}" srcOrd="0" destOrd="0" presId="urn:microsoft.com/office/officeart/2005/8/layout/vList5"/>
    <dgm:cxn modelId="{8D73D8B0-BF95-4C3C-9D3F-E44924B5CE06}" type="presParOf" srcId="{808B4371-215D-44A4-81BB-6B9E3F270406}" destId="{6D864AEB-FEEE-421F-B54B-0A011AFF77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9D3D1-95F7-4D04-934E-9810FB545265}" type="doc">
      <dgm:prSet loTypeId="urn:microsoft.com/office/officeart/2005/8/layout/hProcess9" loCatId="process" qsTypeId="urn:microsoft.com/office/officeart/2005/8/quickstyle/simple1" qsCatId="simple" csTypeId="urn:microsoft.com/office/officeart/2005/8/colors/accent6_2" csCatId="accent6" phldr="1"/>
      <dgm:spPr/>
    </dgm:pt>
    <dgm:pt modelId="{7BFDF3A1-03CB-48FF-B4A1-0164E2B889EA}">
      <dgm:prSet phldrT="[Text]"/>
      <dgm:spPr>
        <a:solidFill>
          <a:schemeClr val="accent4">
            <a:lumMod val="20000"/>
            <a:lumOff val="80000"/>
          </a:schemeClr>
        </a:solidFill>
      </dgm:spPr>
      <dgm:t>
        <a:bodyPr/>
        <a:lstStyle/>
        <a:p>
          <a:r>
            <a:rPr lang="el-GR" dirty="0" smtClean="0">
              <a:solidFill>
                <a:srgbClr val="3B9B7B"/>
              </a:solidFill>
            </a:rPr>
            <a:t>Ένταξη και Πολυμορφία</a:t>
          </a:r>
          <a:endParaRPr lang="en-US" dirty="0">
            <a:solidFill>
              <a:srgbClr val="3B9B7B"/>
            </a:solidFill>
          </a:endParaRPr>
        </a:p>
      </dgm:t>
    </dgm:pt>
    <dgm:pt modelId="{32273023-5FC8-4F3D-A224-ED8A56F1EDAD}" type="parTrans" cxnId="{45CDC70D-93DD-495D-8FAB-FFECEC3D8076}">
      <dgm:prSet/>
      <dgm:spPr/>
      <dgm:t>
        <a:bodyPr/>
        <a:lstStyle/>
        <a:p>
          <a:endParaRPr lang="en-US"/>
        </a:p>
      </dgm:t>
    </dgm:pt>
    <dgm:pt modelId="{2C320B25-C6E7-40F5-957A-CB08DDF4D183}" type="sibTrans" cxnId="{45CDC70D-93DD-495D-8FAB-FFECEC3D8076}">
      <dgm:prSet/>
      <dgm:spPr/>
      <dgm:t>
        <a:bodyPr/>
        <a:lstStyle/>
        <a:p>
          <a:endParaRPr lang="en-US"/>
        </a:p>
      </dgm:t>
    </dgm:pt>
    <dgm:pt modelId="{44425600-3B84-4CE6-B252-49E03C7A1023}">
      <dgm:prSet phldrT="[Text]"/>
      <dgm:spPr>
        <a:solidFill>
          <a:schemeClr val="accent5">
            <a:lumMod val="60000"/>
            <a:lumOff val="40000"/>
          </a:schemeClr>
        </a:solidFill>
      </dgm:spPr>
      <dgm:t>
        <a:bodyPr/>
        <a:lstStyle/>
        <a:p>
          <a:r>
            <a:rPr lang="el-GR" dirty="0" smtClean="0">
              <a:solidFill>
                <a:srgbClr val="3B9B7B"/>
              </a:solidFill>
            </a:rPr>
            <a:t>Ψηφιακή Διάσταση</a:t>
          </a:r>
          <a:endParaRPr lang="en-US" dirty="0">
            <a:solidFill>
              <a:srgbClr val="3B9B7B"/>
            </a:solidFill>
          </a:endParaRPr>
        </a:p>
      </dgm:t>
    </dgm:pt>
    <dgm:pt modelId="{6C5AFFF1-7D22-4DE5-905F-960EF02CC017}" type="parTrans" cxnId="{7288B686-9F90-4FBC-BF88-B9498C7D3C90}">
      <dgm:prSet/>
      <dgm:spPr/>
      <dgm:t>
        <a:bodyPr/>
        <a:lstStyle/>
        <a:p>
          <a:endParaRPr lang="en-US"/>
        </a:p>
      </dgm:t>
    </dgm:pt>
    <dgm:pt modelId="{E168E317-CC07-48B8-86FD-23B54C72B619}" type="sibTrans" cxnId="{7288B686-9F90-4FBC-BF88-B9498C7D3C90}">
      <dgm:prSet/>
      <dgm:spPr/>
      <dgm:t>
        <a:bodyPr/>
        <a:lstStyle/>
        <a:p>
          <a:endParaRPr lang="en-US"/>
        </a:p>
      </dgm:t>
    </dgm:pt>
    <dgm:pt modelId="{D5818C0F-6616-40F4-83C5-BCA6628F6C41}">
      <dgm:prSet/>
      <dgm:spPr>
        <a:solidFill>
          <a:schemeClr val="accent6">
            <a:lumMod val="60000"/>
            <a:lumOff val="40000"/>
          </a:schemeClr>
        </a:solidFill>
      </dgm:spPr>
      <dgm:t>
        <a:bodyPr/>
        <a:lstStyle/>
        <a:p>
          <a:r>
            <a:rPr lang="el-GR" dirty="0" smtClean="0">
              <a:solidFill>
                <a:srgbClr val="3B9B7B"/>
              </a:solidFill>
            </a:rPr>
            <a:t>Περιβαλλοντική βιωσιμότητα</a:t>
          </a:r>
          <a:endParaRPr lang="en-US" dirty="0">
            <a:solidFill>
              <a:srgbClr val="3B9B7B"/>
            </a:solidFill>
          </a:endParaRPr>
        </a:p>
      </dgm:t>
    </dgm:pt>
    <dgm:pt modelId="{7D3A5CBB-46D5-4EC3-8EBF-9F3BF170ADE6}" type="parTrans" cxnId="{5BB43E62-2D2E-4D93-AF8E-965676436614}">
      <dgm:prSet/>
      <dgm:spPr/>
      <dgm:t>
        <a:bodyPr/>
        <a:lstStyle/>
        <a:p>
          <a:endParaRPr lang="en-US"/>
        </a:p>
      </dgm:t>
    </dgm:pt>
    <dgm:pt modelId="{38114BA9-0FFE-49EE-BA87-7EB15661E379}" type="sibTrans" cxnId="{5BB43E62-2D2E-4D93-AF8E-965676436614}">
      <dgm:prSet/>
      <dgm:spPr/>
      <dgm:t>
        <a:bodyPr/>
        <a:lstStyle/>
        <a:p>
          <a:endParaRPr lang="en-US"/>
        </a:p>
      </dgm:t>
    </dgm:pt>
    <dgm:pt modelId="{4C43ED7B-F8B7-47E1-B18D-162B955954DA}" type="pres">
      <dgm:prSet presAssocID="{9A69D3D1-95F7-4D04-934E-9810FB545265}" presName="CompostProcess" presStyleCnt="0">
        <dgm:presLayoutVars>
          <dgm:dir/>
          <dgm:resizeHandles val="exact"/>
        </dgm:presLayoutVars>
      </dgm:prSet>
      <dgm:spPr/>
    </dgm:pt>
    <dgm:pt modelId="{6E0E96D7-CC38-49AF-BFCB-50981EA3D814}" type="pres">
      <dgm:prSet presAssocID="{9A69D3D1-95F7-4D04-934E-9810FB545265}" presName="arrow" presStyleLbl="bgShp" presStyleIdx="0" presStyleCnt="1" custScaleX="117647"/>
      <dgm:spPr/>
    </dgm:pt>
    <dgm:pt modelId="{93F3AEBE-06C4-4A9A-A748-31807C793C21}" type="pres">
      <dgm:prSet presAssocID="{9A69D3D1-95F7-4D04-934E-9810FB545265}" presName="linearProcess" presStyleCnt="0"/>
      <dgm:spPr/>
    </dgm:pt>
    <dgm:pt modelId="{8B0D6F39-60A5-4AB5-8117-6C5F79537FFB}" type="pres">
      <dgm:prSet presAssocID="{D5818C0F-6616-40F4-83C5-BCA6628F6C41}" presName="textNode" presStyleLbl="node1" presStyleIdx="0" presStyleCnt="3">
        <dgm:presLayoutVars>
          <dgm:bulletEnabled val="1"/>
        </dgm:presLayoutVars>
      </dgm:prSet>
      <dgm:spPr/>
      <dgm:t>
        <a:bodyPr/>
        <a:lstStyle/>
        <a:p>
          <a:endParaRPr lang="en-US"/>
        </a:p>
      </dgm:t>
    </dgm:pt>
    <dgm:pt modelId="{986A9D52-6A59-4F9F-BB1A-37073B9216E5}" type="pres">
      <dgm:prSet presAssocID="{38114BA9-0FFE-49EE-BA87-7EB15661E379}" presName="sibTrans" presStyleCnt="0"/>
      <dgm:spPr/>
    </dgm:pt>
    <dgm:pt modelId="{34191EDC-20F0-4841-AD6C-860A260C46A2}" type="pres">
      <dgm:prSet presAssocID="{7BFDF3A1-03CB-48FF-B4A1-0164E2B889EA}" presName="textNode" presStyleLbl="node1" presStyleIdx="1" presStyleCnt="3" custLinFactNeighborY="-3676">
        <dgm:presLayoutVars>
          <dgm:bulletEnabled val="1"/>
        </dgm:presLayoutVars>
      </dgm:prSet>
      <dgm:spPr/>
      <dgm:t>
        <a:bodyPr/>
        <a:lstStyle/>
        <a:p>
          <a:endParaRPr lang="en-US"/>
        </a:p>
      </dgm:t>
    </dgm:pt>
    <dgm:pt modelId="{DB13E7DE-0E9F-4FD2-8DC6-BC03E80F91C3}" type="pres">
      <dgm:prSet presAssocID="{2C320B25-C6E7-40F5-957A-CB08DDF4D183}" presName="sibTrans" presStyleCnt="0"/>
      <dgm:spPr/>
    </dgm:pt>
    <dgm:pt modelId="{BDF8D7C9-4779-4D9E-AEFD-FB305258A604}" type="pres">
      <dgm:prSet presAssocID="{44425600-3B84-4CE6-B252-49E03C7A1023}" presName="textNode" presStyleLbl="node1" presStyleIdx="2" presStyleCnt="3">
        <dgm:presLayoutVars>
          <dgm:bulletEnabled val="1"/>
        </dgm:presLayoutVars>
      </dgm:prSet>
      <dgm:spPr/>
      <dgm:t>
        <a:bodyPr/>
        <a:lstStyle/>
        <a:p>
          <a:endParaRPr lang="en-US"/>
        </a:p>
      </dgm:t>
    </dgm:pt>
  </dgm:ptLst>
  <dgm:cxnLst>
    <dgm:cxn modelId="{7288B686-9F90-4FBC-BF88-B9498C7D3C90}" srcId="{9A69D3D1-95F7-4D04-934E-9810FB545265}" destId="{44425600-3B84-4CE6-B252-49E03C7A1023}" srcOrd="2" destOrd="0" parTransId="{6C5AFFF1-7D22-4DE5-905F-960EF02CC017}" sibTransId="{E168E317-CC07-48B8-86FD-23B54C72B619}"/>
    <dgm:cxn modelId="{0AF59695-2FC2-472D-8416-14ECD6D7FFD1}" type="presOf" srcId="{D5818C0F-6616-40F4-83C5-BCA6628F6C41}" destId="{8B0D6F39-60A5-4AB5-8117-6C5F79537FFB}" srcOrd="0" destOrd="0" presId="urn:microsoft.com/office/officeart/2005/8/layout/hProcess9"/>
    <dgm:cxn modelId="{45CDC70D-93DD-495D-8FAB-FFECEC3D8076}" srcId="{9A69D3D1-95F7-4D04-934E-9810FB545265}" destId="{7BFDF3A1-03CB-48FF-B4A1-0164E2B889EA}" srcOrd="1" destOrd="0" parTransId="{32273023-5FC8-4F3D-A224-ED8A56F1EDAD}" sibTransId="{2C320B25-C6E7-40F5-957A-CB08DDF4D183}"/>
    <dgm:cxn modelId="{D13CFE83-2D5A-4F47-8C8F-FB1CD7898D3E}" type="presOf" srcId="{7BFDF3A1-03CB-48FF-B4A1-0164E2B889EA}" destId="{34191EDC-20F0-4841-AD6C-860A260C46A2}" srcOrd="0" destOrd="0" presId="urn:microsoft.com/office/officeart/2005/8/layout/hProcess9"/>
    <dgm:cxn modelId="{5BB43E62-2D2E-4D93-AF8E-965676436614}" srcId="{9A69D3D1-95F7-4D04-934E-9810FB545265}" destId="{D5818C0F-6616-40F4-83C5-BCA6628F6C41}" srcOrd="0" destOrd="0" parTransId="{7D3A5CBB-46D5-4EC3-8EBF-9F3BF170ADE6}" sibTransId="{38114BA9-0FFE-49EE-BA87-7EB15661E379}"/>
    <dgm:cxn modelId="{9FE30E36-7C70-47AB-A4B7-834539B866C2}" type="presOf" srcId="{44425600-3B84-4CE6-B252-49E03C7A1023}" destId="{BDF8D7C9-4779-4D9E-AEFD-FB305258A604}" srcOrd="0" destOrd="0" presId="urn:microsoft.com/office/officeart/2005/8/layout/hProcess9"/>
    <dgm:cxn modelId="{F0F6A072-26EC-4BF5-B731-264A2846C2BE}" type="presOf" srcId="{9A69D3D1-95F7-4D04-934E-9810FB545265}" destId="{4C43ED7B-F8B7-47E1-B18D-162B955954DA}" srcOrd="0" destOrd="0" presId="urn:microsoft.com/office/officeart/2005/8/layout/hProcess9"/>
    <dgm:cxn modelId="{4D594098-22DF-42C5-861D-FC13481D5BA9}" type="presParOf" srcId="{4C43ED7B-F8B7-47E1-B18D-162B955954DA}" destId="{6E0E96D7-CC38-49AF-BFCB-50981EA3D814}" srcOrd="0" destOrd="0" presId="urn:microsoft.com/office/officeart/2005/8/layout/hProcess9"/>
    <dgm:cxn modelId="{89DDB29F-E3FC-4CAF-991E-8FCB02E5FEAF}" type="presParOf" srcId="{4C43ED7B-F8B7-47E1-B18D-162B955954DA}" destId="{93F3AEBE-06C4-4A9A-A748-31807C793C21}" srcOrd="1" destOrd="0" presId="urn:microsoft.com/office/officeart/2005/8/layout/hProcess9"/>
    <dgm:cxn modelId="{D15060E2-34E8-447A-9EA0-325634936C93}" type="presParOf" srcId="{93F3AEBE-06C4-4A9A-A748-31807C793C21}" destId="{8B0D6F39-60A5-4AB5-8117-6C5F79537FFB}" srcOrd="0" destOrd="0" presId="urn:microsoft.com/office/officeart/2005/8/layout/hProcess9"/>
    <dgm:cxn modelId="{4B803C80-77DE-47DD-B9C5-A9B9F1A2CDF1}" type="presParOf" srcId="{93F3AEBE-06C4-4A9A-A748-31807C793C21}" destId="{986A9D52-6A59-4F9F-BB1A-37073B9216E5}" srcOrd="1" destOrd="0" presId="urn:microsoft.com/office/officeart/2005/8/layout/hProcess9"/>
    <dgm:cxn modelId="{8120FE79-6D25-41C8-8DAF-4A5AED8EB338}" type="presParOf" srcId="{93F3AEBE-06C4-4A9A-A748-31807C793C21}" destId="{34191EDC-20F0-4841-AD6C-860A260C46A2}" srcOrd="2" destOrd="0" presId="urn:microsoft.com/office/officeart/2005/8/layout/hProcess9"/>
    <dgm:cxn modelId="{99D8B6AB-114F-44C2-9D76-0203EDA6F3A8}" type="presParOf" srcId="{93F3AEBE-06C4-4A9A-A748-31807C793C21}" destId="{DB13E7DE-0E9F-4FD2-8DC6-BC03E80F91C3}" srcOrd="3" destOrd="0" presId="urn:microsoft.com/office/officeart/2005/8/layout/hProcess9"/>
    <dgm:cxn modelId="{81F1BBB1-6A76-408C-810D-28083824F802}" type="presParOf" srcId="{93F3AEBE-06C4-4A9A-A748-31807C793C21}" destId="{BDF8D7C9-4779-4D9E-AEFD-FB305258A60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9D3D1-95F7-4D04-934E-9810FB545265}" type="doc">
      <dgm:prSet loTypeId="urn:microsoft.com/office/officeart/2005/8/layout/hProcess9" loCatId="process" qsTypeId="urn:microsoft.com/office/officeart/2005/8/quickstyle/simple1" qsCatId="simple" csTypeId="urn:microsoft.com/office/officeart/2005/8/colors/colorful5" csCatId="colorful" phldr="1"/>
      <dgm:spPr/>
    </dgm:pt>
    <dgm:pt modelId="{7BFDF3A1-03CB-48FF-B4A1-0164E2B889EA}">
      <dgm:prSet phldrT="[Text]" custT="1"/>
      <dgm:spPr/>
      <dgm:t>
        <a:bodyPr/>
        <a:lstStyle/>
        <a:p>
          <a:pPr algn="ctr"/>
          <a:r>
            <a:rPr kumimoji="0" lang="el-GR" sz="1800" b="1" i="0" u="none" strike="noStrike" cap="none" spc="0" normalizeH="0" baseline="0" noProof="0" dirty="0" smtClean="0">
              <a:ln/>
              <a:effectLst/>
              <a:uLnTx/>
              <a:uFillTx/>
            </a:rPr>
            <a:t>Ψηφιακή μεταρρύθμιση, μέσω της ανάπτυξης ψηφιακής ετοιμότητας</a:t>
          </a:r>
          <a:r>
            <a:rPr lang="el-GR" sz="1800" b="1" dirty="0" smtClean="0"/>
            <a:t>/ικανότητας</a:t>
          </a:r>
          <a:endParaRPr lang="en-US" sz="1800" b="1" dirty="0"/>
        </a:p>
      </dgm:t>
    </dgm:pt>
    <dgm:pt modelId="{32273023-5FC8-4F3D-A224-ED8A56F1EDAD}" type="parTrans" cxnId="{45CDC70D-93DD-495D-8FAB-FFECEC3D8076}">
      <dgm:prSet/>
      <dgm:spPr/>
      <dgm:t>
        <a:bodyPr/>
        <a:lstStyle/>
        <a:p>
          <a:endParaRPr lang="en-US"/>
        </a:p>
      </dgm:t>
    </dgm:pt>
    <dgm:pt modelId="{2C320B25-C6E7-40F5-957A-CB08DDF4D183}" type="sibTrans" cxnId="{45CDC70D-93DD-495D-8FAB-FFECEC3D8076}">
      <dgm:prSet/>
      <dgm:spPr/>
      <dgm:t>
        <a:bodyPr/>
        <a:lstStyle/>
        <a:p>
          <a:endParaRPr lang="en-US"/>
        </a:p>
      </dgm:t>
    </dgm:pt>
    <dgm:pt modelId="{44425600-3B84-4CE6-B252-49E03C7A1023}">
      <dgm:prSet phldrT="[Text]" custT="1"/>
      <dgm:spPr/>
      <dgm:t>
        <a:bodyPr/>
        <a:lstStyle/>
        <a:p>
          <a:r>
            <a:rPr kumimoji="0" lang="el-GR" sz="1800" b="1" i="0" u="none" strike="noStrike" cap="none" spc="0" normalizeH="0" baseline="0" noProof="0" dirty="0" smtClean="0">
              <a:ln/>
              <a:effectLst/>
              <a:uLnTx/>
              <a:uFillTx/>
            </a:rPr>
            <a:t>Κοινές αξίες, αστική εμπλοκή, συμμετοχ</a:t>
          </a:r>
          <a:r>
            <a:rPr kumimoji="0" lang="el-GR" sz="1800" b="0" i="0" u="none" strike="noStrike" cap="none" spc="0" normalizeH="0" baseline="0" noProof="0" dirty="0" smtClean="0">
              <a:ln/>
              <a:effectLst/>
              <a:uLnTx/>
              <a:uFillTx/>
            </a:rPr>
            <a:t>ή</a:t>
          </a:r>
          <a:endParaRPr lang="en-US" sz="1800" dirty="0"/>
        </a:p>
      </dgm:t>
    </dgm:pt>
    <dgm:pt modelId="{6C5AFFF1-7D22-4DE5-905F-960EF02CC017}" type="parTrans" cxnId="{7288B686-9F90-4FBC-BF88-B9498C7D3C90}">
      <dgm:prSet/>
      <dgm:spPr/>
      <dgm:t>
        <a:bodyPr/>
        <a:lstStyle/>
        <a:p>
          <a:endParaRPr lang="en-US"/>
        </a:p>
      </dgm:t>
    </dgm:pt>
    <dgm:pt modelId="{E168E317-CC07-48B8-86FD-23B54C72B619}" type="sibTrans" cxnId="{7288B686-9F90-4FBC-BF88-B9498C7D3C90}">
      <dgm:prSet/>
      <dgm:spPr/>
      <dgm:t>
        <a:bodyPr/>
        <a:lstStyle/>
        <a:p>
          <a:endParaRPr lang="en-US"/>
        </a:p>
      </dgm:t>
    </dgm:pt>
    <dgm:pt modelId="{D5818C0F-6616-40F4-83C5-BCA6628F6C41}">
      <dgm:prSet custT="1"/>
      <dgm:spPr/>
      <dgm:t>
        <a:bodyPr/>
        <a:lstStyle/>
        <a:p>
          <a:r>
            <a:rPr kumimoji="0" lang="el-GR" sz="1600" b="1" i="0" u="none" strike="noStrike" cap="none" spc="0" normalizeH="0" baseline="0" noProof="0" dirty="0" smtClean="0">
              <a:ln/>
              <a:effectLst/>
              <a:uLnTx/>
              <a:uFillTx/>
            </a:rPr>
            <a:t>Συμπερίληψη και Διαφορετικότητα</a:t>
          </a:r>
          <a:r>
            <a:rPr kumimoji="0" lang="el-GR" sz="1600" b="1" i="0" u="none" strike="noStrike" cap="none" spc="0" normalizeH="0" noProof="0" dirty="0" smtClean="0">
              <a:ln/>
              <a:effectLst/>
              <a:uLnTx/>
              <a:uFillTx/>
            </a:rPr>
            <a:t> στους τομείς της Εκπαίδευσης, της Κατάρτισης, της Νεολαίας και του Αθλητισμού</a:t>
          </a:r>
          <a:endParaRPr lang="en-US" sz="1600" b="1" dirty="0"/>
        </a:p>
      </dgm:t>
    </dgm:pt>
    <dgm:pt modelId="{7D3A5CBB-46D5-4EC3-8EBF-9F3BF170ADE6}" type="parTrans" cxnId="{5BB43E62-2D2E-4D93-AF8E-965676436614}">
      <dgm:prSet/>
      <dgm:spPr/>
      <dgm:t>
        <a:bodyPr/>
        <a:lstStyle/>
        <a:p>
          <a:endParaRPr lang="en-US"/>
        </a:p>
      </dgm:t>
    </dgm:pt>
    <dgm:pt modelId="{38114BA9-0FFE-49EE-BA87-7EB15661E379}" type="sibTrans" cxnId="{5BB43E62-2D2E-4D93-AF8E-965676436614}">
      <dgm:prSet/>
      <dgm:spPr/>
      <dgm:t>
        <a:bodyPr/>
        <a:lstStyle/>
        <a:p>
          <a:endParaRPr lang="en-US"/>
        </a:p>
      </dgm:t>
    </dgm:pt>
    <dgm:pt modelId="{D12AC8E7-5EC8-4A26-AC41-91508C721A5C}">
      <dgm:prSet custT="1"/>
      <dgm:spPr/>
      <dgm:t>
        <a:bodyPr/>
        <a:lstStyle/>
        <a:p>
          <a:r>
            <a:rPr kumimoji="0" lang="el-GR" sz="1800" b="1" i="0" u="none" strike="noStrike" cap="none" spc="0" normalizeH="0" baseline="0" noProof="0" dirty="0" smtClean="0">
              <a:ln/>
              <a:effectLst/>
              <a:uLnTx/>
              <a:uFillTx/>
            </a:rPr>
            <a:t>Περιβάλλον και Καταπολέμηση της Κλιματικής Αλλαγής</a:t>
          </a:r>
          <a:endParaRPr lang="en-US" sz="1800" b="1" dirty="0"/>
        </a:p>
      </dgm:t>
    </dgm:pt>
    <dgm:pt modelId="{9BF86D6F-AC1D-4979-A4E5-736C98836A4B}" type="parTrans" cxnId="{E53FEF68-C97B-4BC1-A3C5-0767E5A3FE55}">
      <dgm:prSet/>
      <dgm:spPr/>
      <dgm:t>
        <a:bodyPr/>
        <a:lstStyle/>
        <a:p>
          <a:endParaRPr lang="en-US"/>
        </a:p>
      </dgm:t>
    </dgm:pt>
    <dgm:pt modelId="{6DE157F2-7A6C-46E5-9CDA-6611735055B5}" type="sibTrans" cxnId="{E53FEF68-C97B-4BC1-A3C5-0767E5A3FE55}">
      <dgm:prSet/>
      <dgm:spPr/>
      <dgm:t>
        <a:bodyPr/>
        <a:lstStyle/>
        <a:p>
          <a:endParaRPr lang="en-US"/>
        </a:p>
      </dgm:t>
    </dgm:pt>
    <dgm:pt modelId="{4C43ED7B-F8B7-47E1-B18D-162B955954DA}" type="pres">
      <dgm:prSet presAssocID="{9A69D3D1-95F7-4D04-934E-9810FB545265}" presName="CompostProcess" presStyleCnt="0">
        <dgm:presLayoutVars>
          <dgm:dir/>
          <dgm:resizeHandles val="exact"/>
        </dgm:presLayoutVars>
      </dgm:prSet>
      <dgm:spPr/>
    </dgm:pt>
    <dgm:pt modelId="{6E0E96D7-CC38-49AF-BFCB-50981EA3D814}" type="pres">
      <dgm:prSet presAssocID="{9A69D3D1-95F7-4D04-934E-9810FB545265}" presName="arrow" presStyleLbl="bgShp" presStyleIdx="0" presStyleCnt="1" custScaleX="117647"/>
      <dgm:spPr/>
    </dgm:pt>
    <dgm:pt modelId="{93F3AEBE-06C4-4A9A-A748-31807C793C21}" type="pres">
      <dgm:prSet presAssocID="{9A69D3D1-95F7-4D04-934E-9810FB545265}" presName="linearProcess" presStyleCnt="0"/>
      <dgm:spPr/>
    </dgm:pt>
    <dgm:pt modelId="{8B0D6F39-60A5-4AB5-8117-6C5F79537FFB}" type="pres">
      <dgm:prSet presAssocID="{D5818C0F-6616-40F4-83C5-BCA6628F6C41}" presName="textNode" presStyleLbl="node1" presStyleIdx="0" presStyleCnt="4" custScaleY="176294">
        <dgm:presLayoutVars>
          <dgm:bulletEnabled val="1"/>
        </dgm:presLayoutVars>
      </dgm:prSet>
      <dgm:spPr/>
      <dgm:t>
        <a:bodyPr/>
        <a:lstStyle/>
        <a:p>
          <a:endParaRPr lang="en-US"/>
        </a:p>
      </dgm:t>
    </dgm:pt>
    <dgm:pt modelId="{986A9D52-6A59-4F9F-BB1A-37073B9216E5}" type="pres">
      <dgm:prSet presAssocID="{38114BA9-0FFE-49EE-BA87-7EB15661E379}" presName="sibTrans" presStyleCnt="0"/>
      <dgm:spPr/>
    </dgm:pt>
    <dgm:pt modelId="{70A90D3A-D09F-493D-9D40-AB720E740DFC}" type="pres">
      <dgm:prSet presAssocID="{D12AC8E7-5EC8-4A26-AC41-91508C721A5C}" presName="textNode" presStyleLbl="node1" presStyleIdx="1" presStyleCnt="4" custScaleY="180291">
        <dgm:presLayoutVars>
          <dgm:bulletEnabled val="1"/>
        </dgm:presLayoutVars>
      </dgm:prSet>
      <dgm:spPr/>
      <dgm:t>
        <a:bodyPr/>
        <a:lstStyle/>
        <a:p>
          <a:endParaRPr lang="en-US"/>
        </a:p>
      </dgm:t>
    </dgm:pt>
    <dgm:pt modelId="{216FB22D-90C3-4A33-847D-FEFB77B05305}" type="pres">
      <dgm:prSet presAssocID="{6DE157F2-7A6C-46E5-9CDA-6611735055B5}" presName="sibTrans" presStyleCnt="0"/>
      <dgm:spPr/>
    </dgm:pt>
    <dgm:pt modelId="{34191EDC-20F0-4841-AD6C-860A260C46A2}" type="pres">
      <dgm:prSet presAssocID="{7BFDF3A1-03CB-48FF-B4A1-0164E2B889EA}" presName="textNode" presStyleLbl="node1" presStyleIdx="2" presStyleCnt="4" custScaleY="168540" custLinFactNeighborY="-3676">
        <dgm:presLayoutVars>
          <dgm:bulletEnabled val="1"/>
        </dgm:presLayoutVars>
      </dgm:prSet>
      <dgm:spPr/>
      <dgm:t>
        <a:bodyPr/>
        <a:lstStyle/>
        <a:p>
          <a:endParaRPr lang="en-US"/>
        </a:p>
      </dgm:t>
    </dgm:pt>
    <dgm:pt modelId="{DB13E7DE-0E9F-4FD2-8DC6-BC03E80F91C3}" type="pres">
      <dgm:prSet presAssocID="{2C320B25-C6E7-40F5-957A-CB08DDF4D183}" presName="sibTrans" presStyleCnt="0"/>
      <dgm:spPr/>
    </dgm:pt>
    <dgm:pt modelId="{BDF8D7C9-4779-4D9E-AEFD-FB305258A604}" type="pres">
      <dgm:prSet presAssocID="{44425600-3B84-4CE6-B252-49E03C7A1023}" presName="textNode" presStyleLbl="node1" presStyleIdx="3" presStyleCnt="4" custScaleY="176294">
        <dgm:presLayoutVars>
          <dgm:bulletEnabled val="1"/>
        </dgm:presLayoutVars>
      </dgm:prSet>
      <dgm:spPr/>
      <dgm:t>
        <a:bodyPr/>
        <a:lstStyle/>
        <a:p>
          <a:endParaRPr lang="en-US"/>
        </a:p>
      </dgm:t>
    </dgm:pt>
  </dgm:ptLst>
  <dgm:cxnLst>
    <dgm:cxn modelId="{7288B686-9F90-4FBC-BF88-B9498C7D3C90}" srcId="{9A69D3D1-95F7-4D04-934E-9810FB545265}" destId="{44425600-3B84-4CE6-B252-49E03C7A1023}" srcOrd="3" destOrd="0" parTransId="{6C5AFFF1-7D22-4DE5-905F-960EF02CC017}" sibTransId="{E168E317-CC07-48B8-86FD-23B54C72B619}"/>
    <dgm:cxn modelId="{9FE30E36-7C70-47AB-A4B7-834539B866C2}" type="presOf" srcId="{44425600-3B84-4CE6-B252-49E03C7A1023}" destId="{BDF8D7C9-4779-4D9E-AEFD-FB305258A604}" srcOrd="0" destOrd="0" presId="urn:microsoft.com/office/officeart/2005/8/layout/hProcess9"/>
    <dgm:cxn modelId="{5BB43E62-2D2E-4D93-AF8E-965676436614}" srcId="{9A69D3D1-95F7-4D04-934E-9810FB545265}" destId="{D5818C0F-6616-40F4-83C5-BCA6628F6C41}" srcOrd="0" destOrd="0" parTransId="{7D3A5CBB-46D5-4EC3-8EBF-9F3BF170ADE6}" sibTransId="{38114BA9-0FFE-49EE-BA87-7EB15661E379}"/>
    <dgm:cxn modelId="{45CDC70D-93DD-495D-8FAB-FFECEC3D8076}" srcId="{9A69D3D1-95F7-4D04-934E-9810FB545265}" destId="{7BFDF3A1-03CB-48FF-B4A1-0164E2B889EA}" srcOrd="2" destOrd="0" parTransId="{32273023-5FC8-4F3D-A224-ED8A56F1EDAD}" sibTransId="{2C320B25-C6E7-40F5-957A-CB08DDF4D183}"/>
    <dgm:cxn modelId="{0AF59695-2FC2-472D-8416-14ECD6D7FFD1}" type="presOf" srcId="{D5818C0F-6616-40F4-83C5-BCA6628F6C41}" destId="{8B0D6F39-60A5-4AB5-8117-6C5F79537FFB}" srcOrd="0" destOrd="0" presId="urn:microsoft.com/office/officeart/2005/8/layout/hProcess9"/>
    <dgm:cxn modelId="{F0F6A072-26EC-4BF5-B731-264A2846C2BE}" type="presOf" srcId="{9A69D3D1-95F7-4D04-934E-9810FB545265}" destId="{4C43ED7B-F8B7-47E1-B18D-162B955954DA}" srcOrd="0" destOrd="0" presId="urn:microsoft.com/office/officeart/2005/8/layout/hProcess9"/>
    <dgm:cxn modelId="{E53FEF68-C97B-4BC1-A3C5-0767E5A3FE55}" srcId="{9A69D3D1-95F7-4D04-934E-9810FB545265}" destId="{D12AC8E7-5EC8-4A26-AC41-91508C721A5C}" srcOrd="1" destOrd="0" parTransId="{9BF86D6F-AC1D-4979-A4E5-736C98836A4B}" sibTransId="{6DE157F2-7A6C-46E5-9CDA-6611735055B5}"/>
    <dgm:cxn modelId="{07155B13-35AF-44A1-9A46-0D49E9FB9072}" type="presOf" srcId="{D12AC8E7-5EC8-4A26-AC41-91508C721A5C}" destId="{70A90D3A-D09F-493D-9D40-AB720E740DFC}" srcOrd="0" destOrd="0" presId="urn:microsoft.com/office/officeart/2005/8/layout/hProcess9"/>
    <dgm:cxn modelId="{D13CFE83-2D5A-4F47-8C8F-FB1CD7898D3E}" type="presOf" srcId="{7BFDF3A1-03CB-48FF-B4A1-0164E2B889EA}" destId="{34191EDC-20F0-4841-AD6C-860A260C46A2}" srcOrd="0" destOrd="0" presId="urn:microsoft.com/office/officeart/2005/8/layout/hProcess9"/>
    <dgm:cxn modelId="{4D594098-22DF-42C5-861D-FC13481D5BA9}" type="presParOf" srcId="{4C43ED7B-F8B7-47E1-B18D-162B955954DA}" destId="{6E0E96D7-CC38-49AF-BFCB-50981EA3D814}" srcOrd="0" destOrd="0" presId="urn:microsoft.com/office/officeart/2005/8/layout/hProcess9"/>
    <dgm:cxn modelId="{89DDB29F-E3FC-4CAF-991E-8FCB02E5FEAF}" type="presParOf" srcId="{4C43ED7B-F8B7-47E1-B18D-162B955954DA}" destId="{93F3AEBE-06C4-4A9A-A748-31807C793C21}" srcOrd="1" destOrd="0" presId="urn:microsoft.com/office/officeart/2005/8/layout/hProcess9"/>
    <dgm:cxn modelId="{D15060E2-34E8-447A-9EA0-325634936C93}" type="presParOf" srcId="{93F3AEBE-06C4-4A9A-A748-31807C793C21}" destId="{8B0D6F39-60A5-4AB5-8117-6C5F79537FFB}" srcOrd="0" destOrd="0" presId="urn:microsoft.com/office/officeart/2005/8/layout/hProcess9"/>
    <dgm:cxn modelId="{4B803C80-77DE-47DD-B9C5-A9B9F1A2CDF1}" type="presParOf" srcId="{93F3AEBE-06C4-4A9A-A748-31807C793C21}" destId="{986A9D52-6A59-4F9F-BB1A-37073B9216E5}" srcOrd="1" destOrd="0" presId="urn:microsoft.com/office/officeart/2005/8/layout/hProcess9"/>
    <dgm:cxn modelId="{CBE34B1E-4F20-464D-A83A-D3CE6598FD1C}" type="presParOf" srcId="{93F3AEBE-06C4-4A9A-A748-31807C793C21}" destId="{70A90D3A-D09F-493D-9D40-AB720E740DFC}" srcOrd="2" destOrd="0" presId="urn:microsoft.com/office/officeart/2005/8/layout/hProcess9"/>
    <dgm:cxn modelId="{CC1428F9-D46D-4DAB-849D-FF25107A50C3}" type="presParOf" srcId="{93F3AEBE-06C4-4A9A-A748-31807C793C21}" destId="{216FB22D-90C3-4A33-847D-FEFB77B05305}" srcOrd="3" destOrd="0" presId="urn:microsoft.com/office/officeart/2005/8/layout/hProcess9"/>
    <dgm:cxn modelId="{8120FE79-6D25-41C8-8DAF-4A5AED8EB338}" type="presParOf" srcId="{93F3AEBE-06C4-4A9A-A748-31807C793C21}" destId="{34191EDC-20F0-4841-AD6C-860A260C46A2}" srcOrd="4" destOrd="0" presId="urn:microsoft.com/office/officeart/2005/8/layout/hProcess9"/>
    <dgm:cxn modelId="{99D8B6AB-114F-44C2-9D76-0203EDA6F3A8}" type="presParOf" srcId="{93F3AEBE-06C4-4A9A-A748-31807C793C21}" destId="{DB13E7DE-0E9F-4FD2-8DC6-BC03E80F91C3}" srcOrd="5" destOrd="0" presId="urn:microsoft.com/office/officeart/2005/8/layout/hProcess9"/>
    <dgm:cxn modelId="{81F1BBB1-6A76-408C-810D-28083824F802}" type="presParOf" srcId="{93F3AEBE-06C4-4A9A-A748-31807C793C21}" destId="{BDF8D7C9-4779-4D9E-AEFD-FB305258A604}"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EAAE5-386B-4D56-B4DB-DB5FA1A91B61}"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41E804B4-C316-4FF2-8973-26889491CA1D}">
      <dgm:prSet phldrT="[Text]" custT="1"/>
      <dgm:spPr/>
      <dgm:t>
        <a:bodyPr/>
        <a:lstStyle/>
        <a:p>
          <a:r>
            <a:rPr lang="el-GR" sz="2000" b="1" dirty="0" smtClean="0"/>
            <a:t>Καθορισμός αναγκών, στόχων και προτεραιοτήτων</a:t>
          </a:r>
          <a:endParaRPr lang="en-US" sz="2000" b="1" dirty="0"/>
        </a:p>
      </dgm:t>
    </dgm:pt>
    <dgm:pt modelId="{3679B3CD-222F-42F0-91D4-AC3FA0985A07}" type="parTrans" cxnId="{1B3503A9-E2BD-4C28-BA89-FA1F054CD648}">
      <dgm:prSet/>
      <dgm:spPr/>
      <dgm:t>
        <a:bodyPr/>
        <a:lstStyle/>
        <a:p>
          <a:endParaRPr lang="en-US"/>
        </a:p>
      </dgm:t>
    </dgm:pt>
    <dgm:pt modelId="{C8237D6B-9ABF-4A29-8EDC-4E018627E2DC}" type="sibTrans" cxnId="{1B3503A9-E2BD-4C28-BA89-FA1F054CD648}">
      <dgm:prSet/>
      <dgm:spPr/>
      <dgm:t>
        <a:bodyPr/>
        <a:lstStyle/>
        <a:p>
          <a:endParaRPr lang="en-US"/>
        </a:p>
      </dgm:t>
    </dgm:pt>
    <dgm:pt modelId="{E5CEB302-84B3-4489-854A-6BECF6A9EE17}">
      <dgm:prSet phldrT="[Text]" custT="1"/>
      <dgm:spPr/>
      <dgm:t>
        <a:bodyPr/>
        <a:lstStyle/>
        <a:p>
          <a:r>
            <a:rPr lang="el-GR" sz="2000" b="1" dirty="0" smtClean="0">
              <a:hlinkClick xmlns:r="http://schemas.openxmlformats.org/officeDocument/2006/relationships" r:id="" action="ppaction://hlinkshowjump?jump=nextslide"/>
            </a:rPr>
            <a:t>Επιλογή κατάλληλων εταίρων (προφίλ-χώρα</a:t>
          </a:r>
          <a:r>
            <a:rPr lang="el-GR" sz="2000" b="1" dirty="0" smtClean="0">
              <a:solidFill>
                <a:srgbClr val="0070C0"/>
              </a:solidFill>
            </a:rPr>
            <a:t>)</a:t>
          </a:r>
          <a:endParaRPr lang="en-US" sz="2000" b="1" dirty="0">
            <a:solidFill>
              <a:srgbClr val="0070C0"/>
            </a:solidFill>
          </a:endParaRPr>
        </a:p>
      </dgm:t>
    </dgm:pt>
    <dgm:pt modelId="{8C63A15E-8BCF-445F-97CB-07F2E88F20CC}" type="parTrans" cxnId="{350F583D-4C12-41C6-9F38-BD0F22A1D2D0}">
      <dgm:prSet/>
      <dgm:spPr/>
      <dgm:t>
        <a:bodyPr/>
        <a:lstStyle/>
        <a:p>
          <a:endParaRPr lang="en-US"/>
        </a:p>
      </dgm:t>
    </dgm:pt>
    <dgm:pt modelId="{96ED73A8-10F2-4D86-9203-F71A0E7CA740}" type="sibTrans" cxnId="{350F583D-4C12-41C6-9F38-BD0F22A1D2D0}">
      <dgm:prSet/>
      <dgm:spPr/>
      <dgm:t>
        <a:bodyPr/>
        <a:lstStyle/>
        <a:p>
          <a:endParaRPr lang="en-US"/>
        </a:p>
      </dgm:t>
    </dgm:pt>
    <dgm:pt modelId="{BAAB0C2E-F26A-4A56-98E7-E3146534DAB6}">
      <dgm:prSet phldrT="[Text]" custT="1"/>
      <dgm:spPr/>
      <dgm:t>
        <a:bodyPr/>
        <a:lstStyle/>
        <a:p>
          <a:r>
            <a:rPr lang="el-GR" sz="2000" b="1" dirty="0" smtClean="0"/>
            <a:t>Καθορισμός μεθοδολογίας, δραστηριοτήτων και προϋπολογισμού</a:t>
          </a:r>
          <a:endParaRPr lang="en-US" sz="2000" b="1" dirty="0"/>
        </a:p>
      </dgm:t>
    </dgm:pt>
    <dgm:pt modelId="{825714A6-44A8-4695-8562-67A0FD22254F}" type="parTrans" cxnId="{8945D491-7D6D-4E75-AC35-D052E2DD7A3B}">
      <dgm:prSet/>
      <dgm:spPr/>
      <dgm:t>
        <a:bodyPr/>
        <a:lstStyle/>
        <a:p>
          <a:endParaRPr lang="en-US"/>
        </a:p>
      </dgm:t>
    </dgm:pt>
    <dgm:pt modelId="{24010191-C05E-498F-93DA-DBD47A7E131F}" type="sibTrans" cxnId="{8945D491-7D6D-4E75-AC35-D052E2DD7A3B}">
      <dgm:prSet/>
      <dgm:spPr/>
      <dgm:t>
        <a:bodyPr/>
        <a:lstStyle/>
        <a:p>
          <a:endParaRPr lang="en-US"/>
        </a:p>
      </dgm:t>
    </dgm:pt>
    <dgm:pt modelId="{76B5A10A-703F-497D-B6C0-A75D11FE8DA0}">
      <dgm:prSet phldrT="[Text]" custT="1"/>
      <dgm:spPr/>
      <dgm:t>
        <a:bodyPr/>
        <a:lstStyle/>
        <a:p>
          <a:r>
            <a:rPr lang="el-GR" sz="2000" b="1" dirty="0" smtClean="0"/>
            <a:t>Συγγραφή αίτησης από κοινού. Απαραίτητα Παραρτήματα-Υποβολή</a:t>
          </a:r>
          <a:endParaRPr lang="en-US" sz="2000" b="1" dirty="0"/>
        </a:p>
      </dgm:t>
    </dgm:pt>
    <dgm:pt modelId="{D71C9FC2-66A4-4A28-A058-BD2A80B774D7}" type="parTrans" cxnId="{D408C311-CBAF-4208-8FA0-4B97E76D2B10}">
      <dgm:prSet/>
      <dgm:spPr/>
      <dgm:t>
        <a:bodyPr/>
        <a:lstStyle/>
        <a:p>
          <a:endParaRPr lang="en-US"/>
        </a:p>
      </dgm:t>
    </dgm:pt>
    <dgm:pt modelId="{90D492AF-2FFC-44DE-ACA8-DB4A7623918D}" type="sibTrans" cxnId="{D408C311-CBAF-4208-8FA0-4B97E76D2B10}">
      <dgm:prSet/>
      <dgm:spPr/>
      <dgm:t>
        <a:bodyPr/>
        <a:lstStyle/>
        <a:p>
          <a:endParaRPr lang="en-US"/>
        </a:p>
      </dgm:t>
    </dgm:pt>
    <dgm:pt modelId="{89B253BF-0CA8-4497-BE4A-7D24D9A369B3}" type="pres">
      <dgm:prSet presAssocID="{DBEEAAE5-386B-4D56-B4DB-DB5FA1A91B61}" presName="cycle" presStyleCnt="0">
        <dgm:presLayoutVars>
          <dgm:dir/>
          <dgm:resizeHandles val="exact"/>
        </dgm:presLayoutVars>
      </dgm:prSet>
      <dgm:spPr/>
      <dgm:t>
        <a:bodyPr/>
        <a:lstStyle/>
        <a:p>
          <a:endParaRPr lang="en-US"/>
        </a:p>
      </dgm:t>
    </dgm:pt>
    <dgm:pt modelId="{8C0876B2-5F36-4DCC-8679-C0F5F50F4A1A}" type="pres">
      <dgm:prSet presAssocID="{41E804B4-C316-4FF2-8973-26889491CA1D}" presName="node" presStyleLbl="node1" presStyleIdx="0" presStyleCnt="4" custScaleX="141555" custRadScaleRad="90815" custRadScaleInc="-13082">
        <dgm:presLayoutVars>
          <dgm:bulletEnabled val="1"/>
        </dgm:presLayoutVars>
      </dgm:prSet>
      <dgm:spPr/>
      <dgm:t>
        <a:bodyPr/>
        <a:lstStyle/>
        <a:p>
          <a:endParaRPr lang="en-US"/>
        </a:p>
      </dgm:t>
    </dgm:pt>
    <dgm:pt modelId="{980991C2-690F-4E28-94E3-C4BC79026EC1}" type="pres">
      <dgm:prSet presAssocID="{C8237D6B-9ABF-4A29-8EDC-4E018627E2DC}" presName="sibTrans" presStyleLbl="sibTrans2D1" presStyleIdx="0" presStyleCnt="4"/>
      <dgm:spPr/>
      <dgm:t>
        <a:bodyPr/>
        <a:lstStyle/>
        <a:p>
          <a:endParaRPr lang="en-US"/>
        </a:p>
      </dgm:t>
    </dgm:pt>
    <dgm:pt modelId="{AF1983F4-D248-41FD-BBD3-0A4BAC06391C}" type="pres">
      <dgm:prSet presAssocID="{C8237D6B-9ABF-4A29-8EDC-4E018627E2DC}" presName="connectorText" presStyleLbl="sibTrans2D1" presStyleIdx="0" presStyleCnt="4"/>
      <dgm:spPr/>
      <dgm:t>
        <a:bodyPr/>
        <a:lstStyle/>
        <a:p>
          <a:endParaRPr lang="en-US"/>
        </a:p>
      </dgm:t>
    </dgm:pt>
    <dgm:pt modelId="{D5625621-D122-47E3-9CDC-CB1FA194EA3F}" type="pres">
      <dgm:prSet presAssocID="{E5CEB302-84B3-4489-854A-6BECF6A9EE17}" presName="node" presStyleLbl="node1" presStyleIdx="1" presStyleCnt="4" custScaleX="152482" custScaleY="112897" custRadScaleRad="118008" custRadScaleInc="-521">
        <dgm:presLayoutVars>
          <dgm:bulletEnabled val="1"/>
        </dgm:presLayoutVars>
      </dgm:prSet>
      <dgm:spPr/>
      <dgm:t>
        <a:bodyPr/>
        <a:lstStyle/>
        <a:p>
          <a:endParaRPr lang="en-US"/>
        </a:p>
      </dgm:t>
    </dgm:pt>
    <dgm:pt modelId="{111C861B-22B9-4405-B8FA-FAD243C13AE4}" type="pres">
      <dgm:prSet presAssocID="{96ED73A8-10F2-4D86-9203-F71A0E7CA740}" presName="sibTrans" presStyleLbl="sibTrans2D1" presStyleIdx="1" presStyleCnt="4"/>
      <dgm:spPr/>
      <dgm:t>
        <a:bodyPr/>
        <a:lstStyle/>
        <a:p>
          <a:endParaRPr lang="en-US"/>
        </a:p>
      </dgm:t>
    </dgm:pt>
    <dgm:pt modelId="{586B7E95-84DC-44B6-AB4F-CCF4049E6D8D}" type="pres">
      <dgm:prSet presAssocID="{96ED73A8-10F2-4D86-9203-F71A0E7CA740}" presName="connectorText" presStyleLbl="sibTrans2D1" presStyleIdx="1" presStyleCnt="4"/>
      <dgm:spPr/>
      <dgm:t>
        <a:bodyPr/>
        <a:lstStyle/>
        <a:p>
          <a:endParaRPr lang="en-US"/>
        </a:p>
      </dgm:t>
    </dgm:pt>
    <dgm:pt modelId="{7CB4673E-AF5C-4471-A311-FDB3B0A1B7DA}" type="pres">
      <dgm:prSet presAssocID="{BAAB0C2E-F26A-4A56-98E7-E3146534DAB6}" presName="node" presStyleLbl="node1" presStyleIdx="2" presStyleCnt="4" custScaleX="174465" custRadScaleRad="100455" custRadScaleInc="11032">
        <dgm:presLayoutVars>
          <dgm:bulletEnabled val="1"/>
        </dgm:presLayoutVars>
      </dgm:prSet>
      <dgm:spPr/>
      <dgm:t>
        <a:bodyPr/>
        <a:lstStyle/>
        <a:p>
          <a:endParaRPr lang="en-US"/>
        </a:p>
      </dgm:t>
    </dgm:pt>
    <dgm:pt modelId="{7A115872-64EF-4EE7-944C-E2D740AECED5}" type="pres">
      <dgm:prSet presAssocID="{24010191-C05E-498F-93DA-DBD47A7E131F}" presName="sibTrans" presStyleLbl="sibTrans2D1" presStyleIdx="2" presStyleCnt="4"/>
      <dgm:spPr/>
      <dgm:t>
        <a:bodyPr/>
        <a:lstStyle/>
        <a:p>
          <a:endParaRPr lang="en-US"/>
        </a:p>
      </dgm:t>
    </dgm:pt>
    <dgm:pt modelId="{86D8A785-552E-4703-9EAE-16EE29A3767E}" type="pres">
      <dgm:prSet presAssocID="{24010191-C05E-498F-93DA-DBD47A7E131F}" presName="connectorText" presStyleLbl="sibTrans2D1" presStyleIdx="2" presStyleCnt="4"/>
      <dgm:spPr/>
      <dgm:t>
        <a:bodyPr/>
        <a:lstStyle/>
        <a:p>
          <a:endParaRPr lang="en-US"/>
        </a:p>
      </dgm:t>
    </dgm:pt>
    <dgm:pt modelId="{9D08EBB0-7D54-43B0-AD01-BFA51C991818}" type="pres">
      <dgm:prSet presAssocID="{76B5A10A-703F-497D-B6C0-A75D11FE8DA0}" presName="node" presStyleLbl="node1" presStyleIdx="3" presStyleCnt="4" custScaleX="162177" custScaleY="113336" custRadScaleRad="132912" custRadScaleInc="595">
        <dgm:presLayoutVars>
          <dgm:bulletEnabled val="1"/>
        </dgm:presLayoutVars>
      </dgm:prSet>
      <dgm:spPr/>
      <dgm:t>
        <a:bodyPr/>
        <a:lstStyle/>
        <a:p>
          <a:endParaRPr lang="en-US"/>
        </a:p>
      </dgm:t>
    </dgm:pt>
    <dgm:pt modelId="{BCDDF0C7-F063-4D02-9F92-1B0EC3C2A4E2}" type="pres">
      <dgm:prSet presAssocID="{90D492AF-2FFC-44DE-ACA8-DB4A7623918D}" presName="sibTrans" presStyleLbl="sibTrans2D1" presStyleIdx="3" presStyleCnt="4"/>
      <dgm:spPr/>
      <dgm:t>
        <a:bodyPr/>
        <a:lstStyle/>
        <a:p>
          <a:endParaRPr lang="en-US"/>
        </a:p>
      </dgm:t>
    </dgm:pt>
    <dgm:pt modelId="{4C62E911-C01D-4A78-AD50-39112BEC6740}" type="pres">
      <dgm:prSet presAssocID="{90D492AF-2FFC-44DE-ACA8-DB4A7623918D}" presName="connectorText" presStyleLbl="sibTrans2D1" presStyleIdx="3" presStyleCnt="4"/>
      <dgm:spPr/>
      <dgm:t>
        <a:bodyPr/>
        <a:lstStyle/>
        <a:p>
          <a:endParaRPr lang="en-US"/>
        </a:p>
      </dgm:t>
    </dgm:pt>
  </dgm:ptLst>
  <dgm:cxnLst>
    <dgm:cxn modelId="{7A5A481F-02E0-415D-A61C-4ED3EF9A21D4}" type="presOf" srcId="{BAAB0C2E-F26A-4A56-98E7-E3146534DAB6}" destId="{7CB4673E-AF5C-4471-A311-FDB3B0A1B7DA}" srcOrd="0" destOrd="0" presId="urn:microsoft.com/office/officeart/2005/8/layout/cycle2"/>
    <dgm:cxn modelId="{50BEAA38-BBC0-4A56-B7BB-6259056EB4B7}" type="presOf" srcId="{96ED73A8-10F2-4D86-9203-F71A0E7CA740}" destId="{111C861B-22B9-4405-B8FA-FAD243C13AE4}" srcOrd="0" destOrd="0" presId="urn:microsoft.com/office/officeart/2005/8/layout/cycle2"/>
    <dgm:cxn modelId="{20D48AA8-CE4C-4814-86FB-6665F32F9BAF}" type="presOf" srcId="{24010191-C05E-498F-93DA-DBD47A7E131F}" destId="{7A115872-64EF-4EE7-944C-E2D740AECED5}" srcOrd="0" destOrd="0" presId="urn:microsoft.com/office/officeart/2005/8/layout/cycle2"/>
    <dgm:cxn modelId="{53652502-AEBB-4A6C-9E3B-4515E5A1B0D2}" type="presOf" srcId="{96ED73A8-10F2-4D86-9203-F71A0E7CA740}" destId="{586B7E95-84DC-44B6-AB4F-CCF4049E6D8D}" srcOrd="1" destOrd="0" presId="urn:microsoft.com/office/officeart/2005/8/layout/cycle2"/>
    <dgm:cxn modelId="{DE974D09-AA89-4D31-A658-A367A09EF689}" type="presOf" srcId="{DBEEAAE5-386B-4D56-B4DB-DB5FA1A91B61}" destId="{89B253BF-0CA8-4497-BE4A-7D24D9A369B3}" srcOrd="0" destOrd="0" presId="urn:microsoft.com/office/officeart/2005/8/layout/cycle2"/>
    <dgm:cxn modelId="{11A55B68-C02D-4FAC-BA56-0F3A5EABD9D9}" type="presOf" srcId="{24010191-C05E-498F-93DA-DBD47A7E131F}" destId="{86D8A785-552E-4703-9EAE-16EE29A3767E}" srcOrd="1" destOrd="0" presId="urn:microsoft.com/office/officeart/2005/8/layout/cycle2"/>
    <dgm:cxn modelId="{A05D1617-5572-4579-AC15-03DC6E89A873}" type="presOf" srcId="{C8237D6B-9ABF-4A29-8EDC-4E018627E2DC}" destId="{980991C2-690F-4E28-94E3-C4BC79026EC1}" srcOrd="0" destOrd="0" presId="urn:microsoft.com/office/officeart/2005/8/layout/cycle2"/>
    <dgm:cxn modelId="{8945D491-7D6D-4E75-AC35-D052E2DD7A3B}" srcId="{DBEEAAE5-386B-4D56-B4DB-DB5FA1A91B61}" destId="{BAAB0C2E-F26A-4A56-98E7-E3146534DAB6}" srcOrd="2" destOrd="0" parTransId="{825714A6-44A8-4695-8562-67A0FD22254F}" sibTransId="{24010191-C05E-498F-93DA-DBD47A7E131F}"/>
    <dgm:cxn modelId="{0F724E92-9180-460A-8798-9395445AE5FC}" type="presOf" srcId="{41E804B4-C316-4FF2-8973-26889491CA1D}" destId="{8C0876B2-5F36-4DCC-8679-C0F5F50F4A1A}" srcOrd="0" destOrd="0" presId="urn:microsoft.com/office/officeart/2005/8/layout/cycle2"/>
    <dgm:cxn modelId="{D408C311-CBAF-4208-8FA0-4B97E76D2B10}" srcId="{DBEEAAE5-386B-4D56-B4DB-DB5FA1A91B61}" destId="{76B5A10A-703F-497D-B6C0-A75D11FE8DA0}" srcOrd="3" destOrd="0" parTransId="{D71C9FC2-66A4-4A28-A058-BD2A80B774D7}" sibTransId="{90D492AF-2FFC-44DE-ACA8-DB4A7623918D}"/>
    <dgm:cxn modelId="{413A63FF-C3A5-4AA0-A60F-BB6BE862F176}" type="presOf" srcId="{90D492AF-2FFC-44DE-ACA8-DB4A7623918D}" destId="{BCDDF0C7-F063-4D02-9F92-1B0EC3C2A4E2}" srcOrd="0" destOrd="0" presId="urn:microsoft.com/office/officeart/2005/8/layout/cycle2"/>
    <dgm:cxn modelId="{1B3503A9-E2BD-4C28-BA89-FA1F054CD648}" srcId="{DBEEAAE5-386B-4D56-B4DB-DB5FA1A91B61}" destId="{41E804B4-C316-4FF2-8973-26889491CA1D}" srcOrd="0" destOrd="0" parTransId="{3679B3CD-222F-42F0-91D4-AC3FA0985A07}" sibTransId="{C8237D6B-9ABF-4A29-8EDC-4E018627E2DC}"/>
    <dgm:cxn modelId="{337D3B67-5C36-4886-88FD-439DB40A945F}" type="presOf" srcId="{E5CEB302-84B3-4489-854A-6BECF6A9EE17}" destId="{D5625621-D122-47E3-9CDC-CB1FA194EA3F}" srcOrd="0" destOrd="0" presId="urn:microsoft.com/office/officeart/2005/8/layout/cycle2"/>
    <dgm:cxn modelId="{53F1C480-679C-48D4-9A66-D4944A24B045}" type="presOf" srcId="{76B5A10A-703F-497D-B6C0-A75D11FE8DA0}" destId="{9D08EBB0-7D54-43B0-AD01-BFA51C991818}" srcOrd="0" destOrd="0" presId="urn:microsoft.com/office/officeart/2005/8/layout/cycle2"/>
    <dgm:cxn modelId="{350F583D-4C12-41C6-9F38-BD0F22A1D2D0}" srcId="{DBEEAAE5-386B-4D56-B4DB-DB5FA1A91B61}" destId="{E5CEB302-84B3-4489-854A-6BECF6A9EE17}" srcOrd="1" destOrd="0" parTransId="{8C63A15E-8BCF-445F-97CB-07F2E88F20CC}" sibTransId="{96ED73A8-10F2-4D86-9203-F71A0E7CA740}"/>
    <dgm:cxn modelId="{DE377C27-6C2A-40BA-85C8-513C0E26C90A}" type="presOf" srcId="{90D492AF-2FFC-44DE-ACA8-DB4A7623918D}" destId="{4C62E911-C01D-4A78-AD50-39112BEC6740}" srcOrd="1" destOrd="0" presId="urn:microsoft.com/office/officeart/2005/8/layout/cycle2"/>
    <dgm:cxn modelId="{ED13CC78-0A8F-4C9F-B983-F4E0B8399F36}" type="presOf" srcId="{C8237D6B-9ABF-4A29-8EDC-4E018627E2DC}" destId="{AF1983F4-D248-41FD-BBD3-0A4BAC06391C}" srcOrd="1" destOrd="0" presId="urn:microsoft.com/office/officeart/2005/8/layout/cycle2"/>
    <dgm:cxn modelId="{FE20AF5D-03A4-4E2D-BB4B-E71E8DB96BC1}" type="presParOf" srcId="{89B253BF-0CA8-4497-BE4A-7D24D9A369B3}" destId="{8C0876B2-5F36-4DCC-8679-C0F5F50F4A1A}" srcOrd="0" destOrd="0" presId="urn:microsoft.com/office/officeart/2005/8/layout/cycle2"/>
    <dgm:cxn modelId="{67193056-8F28-42BB-8A94-3CE12E312CC6}" type="presParOf" srcId="{89B253BF-0CA8-4497-BE4A-7D24D9A369B3}" destId="{980991C2-690F-4E28-94E3-C4BC79026EC1}" srcOrd="1" destOrd="0" presId="urn:microsoft.com/office/officeart/2005/8/layout/cycle2"/>
    <dgm:cxn modelId="{D1F600E5-3963-4258-B1DD-2CB521EDEB9F}" type="presParOf" srcId="{980991C2-690F-4E28-94E3-C4BC79026EC1}" destId="{AF1983F4-D248-41FD-BBD3-0A4BAC06391C}" srcOrd="0" destOrd="0" presId="urn:microsoft.com/office/officeart/2005/8/layout/cycle2"/>
    <dgm:cxn modelId="{9F79AE54-FA2A-4AC9-B543-CDD0A17A10CD}" type="presParOf" srcId="{89B253BF-0CA8-4497-BE4A-7D24D9A369B3}" destId="{D5625621-D122-47E3-9CDC-CB1FA194EA3F}" srcOrd="2" destOrd="0" presId="urn:microsoft.com/office/officeart/2005/8/layout/cycle2"/>
    <dgm:cxn modelId="{336D3454-BF66-466E-9BB6-DE84C3C7F0D8}" type="presParOf" srcId="{89B253BF-0CA8-4497-BE4A-7D24D9A369B3}" destId="{111C861B-22B9-4405-B8FA-FAD243C13AE4}" srcOrd="3" destOrd="0" presId="urn:microsoft.com/office/officeart/2005/8/layout/cycle2"/>
    <dgm:cxn modelId="{847022BC-49BE-4CD1-A13F-A9795ED11DEC}" type="presParOf" srcId="{111C861B-22B9-4405-B8FA-FAD243C13AE4}" destId="{586B7E95-84DC-44B6-AB4F-CCF4049E6D8D}" srcOrd="0" destOrd="0" presId="urn:microsoft.com/office/officeart/2005/8/layout/cycle2"/>
    <dgm:cxn modelId="{4AE7E437-729C-4386-9FD5-14777A7468B0}" type="presParOf" srcId="{89B253BF-0CA8-4497-BE4A-7D24D9A369B3}" destId="{7CB4673E-AF5C-4471-A311-FDB3B0A1B7DA}" srcOrd="4" destOrd="0" presId="urn:microsoft.com/office/officeart/2005/8/layout/cycle2"/>
    <dgm:cxn modelId="{87019A44-CF0B-4129-8781-F640EC149586}" type="presParOf" srcId="{89B253BF-0CA8-4497-BE4A-7D24D9A369B3}" destId="{7A115872-64EF-4EE7-944C-E2D740AECED5}" srcOrd="5" destOrd="0" presId="urn:microsoft.com/office/officeart/2005/8/layout/cycle2"/>
    <dgm:cxn modelId="{099BEA47-680B-468F-8713-6662CB120517}" type="presParOf" srcId="{7A115872-64EF-4EE7-944C-E2D740AECED5}" destId="{86D8A785-552E-4703-9EAE-16EE29A3767E}" srcOrd="0" destOrd="0" presId="urn:microsoft.com/office/officeart/2005/8/layout/cycle2"/>
    <dgm:cxn modelId="{0E8049FE-8E51-484B-A1B9-6A055F4839CC}" type="presParOf" srcId="{89B253BF-0CA8-4497-BE4A-7D24D9A369B3}" destId="{9D08EBB0-7D54-43B0-AD01-BFA51C991818}" srcOrd="6" destOrd="0" presId="urn:microsoft.com/office/officeart/2005/8/layout/cycle2"/>
    <dgm:cxn modelId="{76230488-FCF5-4B42-A079-AAA0141BE94B}" type="presParOf" srcId="{89B253BF-0CA8-4497-BE4A-7D24D9A369B3}" destId="{BCDDF0C7-F063-4D02-9F92-1B0EC3C2A4E2}" srcOrd="7" destOrd="0" presId="urn:microsoft.com/office/officeart/2005/8/layout/cycle2"/>
    <dgm:cxn modelId="{8A8A2FD1-E85E-4266-97A5-480318FB57D6}" type="presParOf" srcId="{BCDDF0C7-F063-4D02-9F92-1B0EC3C2A4E2}" destId="{4C62E911-C01D-4A78-AD50-39112BEC67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DE828-7D2B-463E-A989-69156B9CDAE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783305B-BE66-40D0-8004-74ABC392CAD7}">
      <dgm:prSet phldrT="[Text]" custT="1"/>
      <dgm:spPr/>
      <dgm:t>
        <a:bodyPr/>
        <a:lstStyle/>
        <a:p>
          <a:r>
            <a:rPr lang="el-GR" sz="2500" dirty="0" smtClean="0">
              <a:solidFill>
                <a:srgbClr val="008080"/>
              </a:solidFill>
            </a:rPr>
            <a:t>Μεθοδολογία</a:t>
          </a:r>
          <a:endParaRPr lang="en-US" sz="2500" dirty="0">
            <a:solidFill>
              <a:srgbClr val="008080"/>
            </a:solidFill>
          </a:endParaRPr>
        </a:p>
      </dgm:t>
    </dgm:pt>
    <dgm:pt modelId="{F3A2E32F-5990-46E4-B491-B8469052F5E2}" type="parTrans" cxnId="{BDF5358B-F514-4401-B10B-18D9293D5205}">
      <dgm:prSet/>
      <dgm:spPr/>
      <dgm:t>
        <a:bodyPr/>
        <a:lstStyle/>
        <a:p>
          <a:endParaRPr lang="en-US"/>
        </a:p>
      </dgm:t>
    </dgm:pt>
    <dgm:pt modelId="{B8A512B0-DE33-47BB-B977-4EE8FC9BF792}" type="sibTrans" cxnId="{BDF5358B-F514-4401-B10B-18D9293D5205}">
      <dgm:prSet/>
      <dgm:spPr/>
      <dgm:t>
        <a:bodyPr/>
        <a:lstStyle/>
        <a:p>
          <a:endParaRPr lang="en-US"/>
        </a:p>
      </dgm:t>
    </dgm:pt>
    <dgm:pt modelId="{125FF8E7-D9A9-4771-B07F-AD1D8CBD625A}">
      <dgm:prSet phldrT="[Text]" custT="1"/>
      <dgm:spPr/>
      <dgm:t>
        <a:bodyPr/>
        <a:lstStyle/>
        <a:p>
          <a:r>
            <a:rPr lang="el-GR" sz="2000" dirty="0" smtClean="0"/>
            <a:t>Προσδιορισμός αναγκών</a:t>
          </a:r>
          <a:endParaRPr lang="en-US" sz="2000" dirty="0"/>
        </a:p>
      </dgm:t>
    </dgm:pt>
    <dgm:pt modelId="{39E669B5-4451-4DC8-83E8-9CE2A44A046F}" type="parTrans" cxnId="{7E8E86C8-CFB8-42B3-844D-12DC4CE21C6F}">
      <dgm:prSet/>
      <dgm:spPr/>
      <dgm:t>
        <a:bodyPr/>
        <a:lstStyle/>
        <a:p>
          <a:endParaRPr lang="en-US"/>
        </a:p>
      </dgm:t>
    </dgm:pt>
    <dgm:pt modelId="{FB5A643A-F3D4-4E96-B454-8E628934230E}" type="sibTrans" cxnId="{7E8E86C8-CFB8-42B3-844D-12DC4CE21C6F}">
      <dgm:prSet/>
      <dgm:spPr/>
      <dgm:t>
        <a:bodyPr/>
        <a:lstStyle/>
        <a:p>
          <a:endParaRPr lang="en-US"/>
        </a:p>
      </dgm:t>
    </dgm:pt>
    <dgm:pt modelId="{E2D92ADC-4B57-4CAE-ACBA-623CDD3D660F}">
      <dgm:prSet phldrT="[Text]" custT="1"/>
      <dgm:spPr/>
      <dgm:t>
        <a:bodyPr/>
        <a:lstStyle/>
        <a:p>
          <a:r>
            <a:rPr lang="el-GR" sz="2000" dirty="0" smtClean="0"/>
            <a:t>Καθορισμός στόχων</a:t>
          </a:r>
          <a:endParaRPr lang="en-US" sz="2000" dirty="0"/>
        </a:p>
      </dgm:t>
    </dgm:pt>
    <dgm:pt modelId="{93970AB6-4D41-4423-AE49-C45B5BF292A3}" type="parTrans" cxnId="{C7F6711B-D21C-478C-B1BF-0FE3DF15E037}">
      <dgm:prSet/>
      <dgm:spPr/>
      <dgm:t>
        <a:bodyPr/>
        <a:lstStyle/>
        <a:p>
          <a:endParaRPr lang="en-US"/>
        </a:p>
      </dgm:t>
    </dgm:pt>
    <dgm:pt modelId="{2775D365-E51D-490D-8BE7-193A61F71374}" type="sibTrans" cxnId="{C7F6711B-D21C-478C-B1BF-0FE3DF15E037}">
      <dgm:prSet/>
      <dgm:spPr/>
      <dgm:t>
        <a:bodyPr/>
        <a:lstStyle/>
        <a:p>
          <a:endParaRPr lang="en-US"/>
        </a:p>
      </dgm:t>
    </dgm:pt>
    <dgm:pt modelId="{1239912E-DAE3-4386-8CA0-4A463F890061}">
      <dgm:prSet phldrT="[Text]" custT="1"/>
      <dgm:spPr/>
      <dgm:t>
        <a:bodyPr/>
        <a:lstStyle/>
        <a:p>
          <a:r>
            <a:rPr lang="el-GR" sz="2000" dirty="0" smtClean="0"/>
            <a:t>Σύστημα παρακολούθησης</a:t>
          </a:r>
          <a:endParaRPr lang="en-US" sz="2000" dirty="0"/>
        </a:p>
      </dgm:t>
    </dgm:pt>
    <dgm:pt modelId="{7B02732B-F138-4B0C-B0ED-2AFC05A34FFD}" type="parTrans" cxnId="{DC7BC8A3-207F-48B9-AEA9-035259F82F00}">
      <dgm:prSet/>
      <dgm:spPr/>
      <dgm:t>
        <a:bodyPr/>
        <a:lstStyle/>
        <a:p>
          <a:endParaRPr lang="en-US"/>
        </a:p>
      </dgm:t>
    </dgm:pt>
    <dgm:pt modelId="{4CB5F92C-314C-4432-B6F5-CB24B01739E7}" type="sibTrans" cxnId="{DC7BC8A3-207F-48B9-AEA9-035259F82F00}">
      <dgm:prSet/>
      <dgm:spPr/>
      <dgm:t>
        <a:bodyPr/>
        <a:lstStyle/>
        <a:p>
          <a:endParaRPr lang="en-US"/>
        </a:p>
      </dgm:t>
    </dgm:pt>
    <dgm:pt modelId="{ABBE40C9-834C-4D0D-9FE0-ED4BF83209B1}">
      <dgm:prSet phldrT="[Text]" custT="1"/>
      <dgm:spPr/>
      <dgm:t>
        <a:bodyPr/>
        <a:lstStyle/>
        <a:p>
          <a:r>
            <a:rPr lang="el-GR" sz="2000" dirty="0" smtClean="0"/>
            <a:t>Μηχανισμός Διασφάλισης Ποιότητας</a:t>
          </a:r>
          <a:endParaRPr lang="en-US" sz="2000" dirty="0"/>
        </a:p>
      </dgm:t>
    </dgm:pt>
    <dgm:pt modelId="{D0319F55-3351-4861-B403-18A9E6142460}" type="parTrans" cxnId="{3FDAB26D-2680-4EEB-9DCE-EB7C3FB7AAFC}">
      <dgm:prSet/>
      <dgm:spPr/>
      <dgm:t>
        <a:bodyPr/>
        <a:lstStyle/>
        <a:p>
          <a:endParaRPr lang="en-US"/>
        </a:p>
      </dgm:t>
    </dgm:pt>
    <dgm:pt modelId="{5869535F-428B-4759-A5AC-FA8ECD5EF2C4}" type="sibTrans" cxnId="{3FDAB26D-2680-4EEB-9DCE-EB7C3FB7AAFC}">
      <dgm:prSet/>
      <dgm:spPr/>
      <dgm:t>
        <a:bodyPr/>
        <a:lstStyle/>
        <a:p>
          <a:endParaRPr lang="en-US"/>
        </a:p>
      </dgm:t>
    </dgm:pt>
    <dgm:pt modelId="{C00F30FE-083B-4AB9-B3CD-3638442A346E}">
      <dgm:prSet phldrT="[Text]" custT="1"/>
      <dgm:spPr/>
      <dgm:t>
        <a:bodyPr/>
        <a:lstStyle/>
        <a:p>
          <a:r>
            <a:rPr lang="el-GR" sz="2000" dirty="0" smtClean="0"/>
            <a:t>Στρατηγική Αξιολόγησης</a:t>
          </a:r>
          <a:endParaRPr lang="en-US" sz="2000" dirty="0"/>
        </a:p>
      </dgm:t>
    </dgm:pt>
    <dgm:pt modelId="{A013CCF6-F568-491B-818A-A6FE08D2247E}" type="sibTrans" cxnId="{155FB756-20A6-4E81-AD2F-2B756F570935}">
      <dgm:prSet/>
      <dgm:spPr/>
      <dgm:t>
        <a:bodyPr/>
        <a:lstStyle/>
        <a:p>
          <a:endParaRPr lang="en-US"/>
        </a:p>
      </dgm:t>
    </dgm:pt>
    <dgm:pt modelId="{7172053C-F371-474D-A350-BDF202CE29F5}" type="parTrans" cxnId="{155FB756-20A6-4E81-AD2F-2B756F570935}">
      <dgm:prSet/>
      <dgm:spPr/>
      <dgm:t>
        <a:bodyPr/>
        <a:lstStyle/>
        <a:p>
          <a:endParaRPr lang="en-US"/>
        </a:p>
      </dgm:t>
    </dgm:pt>
    <dgm:pt modelId="{13D0858E-60A3-4FB0-BBE8-5658168ED5C6}" type="pres">
      <dgm:prSet presAssocID="{397DE828-7D2B-463E-A989-69156B9CDAEF}" presName="Name0" presStyleCnt="0">
        <dgm:presLayoutVars>
          <dgm:orgChart val="1"/>
          <dgm:chPref val="1"/>
          <dgm:dir/>
          <dgm:animOne val="branch"/>
          <dgm:animLvl val="lvl"/>
          <dgm:resizeHandles/>
        </dgm:presLayoutVars>
      </dgm:prSet>
      <dgm:spPr/>
      <dgm:t>
        <a:bodyPr/>
        <a:lstStyle/>
        <a:p>
          <a:endParaRPr lang="en-US"/>
        </a:p>
      </dgm:t>
    </dgm:pt>
    <dgm:pt modelId="{B8AB91AD-4C42-45E2-928A-6C41BC59929F}" type="pres">
      <dgm:prSet presAssocID="{6783305B-BE66-40D0-8004-74ABC392CAD7}" presName="hierRoot1" presStyleCnt="0">
        <dgm:presLayoutVars>
          <dgm:hierBranch val="init"/>
        </dgm:presLayoutVars>
      </dgm:prSet>
      <dgm:spPr/>
    </dgm:pt>
    <dgm:pt modelId="{107718A3-710C-4932-A237-66883DE5CAF4}" type="pres">
      <dgm:prSet presAssocID="{6783305B-BE66-40D0-8004-74ABC392CAD7}" presName="rootComposite1" presStyleCnt="0"/>
      <dgm:spPr/>
    </dgm:pt>
    <dgm:pt modelId="{0E32077D-1D48-4A49-AB0D-C58EBA63EB05}" type="pres">
      <dgm:prSet presAssocID="{6783305B-BE66-40D0-8004-74ABC392CAD7}" presName="rootText1" presStyleLbl="alignAcc1" presStyleIdx="0" presStyleCnt="0" custScaleX="423639" custScaleY="271524">
        <dgm:presLayoutVars>
          <dgm:chPref val="3"/>
        </dgm:presLayoutVars>
      </dgm:prSet>
      <dgm:spPr/>
      <dgm:t>
        <a:bodyPr/>
        <a:lstStyle/>
        <a:p>
          <a:endParaRPr lang="en-US"/>
        </a:p>
      </dgm:t>
    </dgm:pt>
    <dgm:pt modelId="{92C444AE-3835-40B9-BDB3-7FB3786760ED}" type="pres">
      <dgm:prSet presAssocID="{6783305B-BE66-40D0-8004-74ABC392CAD7}" presName="topArc1" presStyleLbl="parChTrans1D1" presStyleIdx="0" presStyleCnt="12"/>
      <dgm:spPr/>
    </dgm:pt>
    <dgm:pt modelId="{263DC6AA-91B1-4CC4-90CE-11ECF4A0C525}" type="pres">
      <dgm:prSet presAssocID="{6783305B-BE66-40D0-8004-74ABC392CAD7}" presName="bottomArc1" presStyleLbl="parChTrans1D1" presStyleIdx="1" presStyleCnt="12"/>
      <dgm:spPr/>
    </dgm:pt>
    <dgm:pt modelId="{B442B7B9-55EA-4051-87DA-9ECDFC312AC4}" type="pres">
      <dgm:prSet presAssocID="{6783305B-BE66-40D0-8004-74ABC392CAD7}" presName="topConnNode1" presStyleLbl="node1" presStyleIdx="0" presStyleCnt="0"/>
      <dgm:spPr/>
      <dgm:t>
        <a:bodyPr/>
        <a:lstStyle/>
        <a:p>
          <a:endParaRPr lang="en-US"/>
        </a:p>
      </dgm:t>
    </dgm:pt>
    <dgm:pt modelId="{E4A65299-35DE-4A4B-A9DA-5F5655D5EC18}" type="pres">
      <dgm:prSet presAssocID="{6783305B-BE66-40D0-8004-74ABC392CAD7}" presName="hierChild2" presStyleCnt="0"/>
      <dgm:spPr/>
    </dgm:pt>
    <dgm:pt modelId="{3621A0B1-0FEC-444D-966C-0BA30E2E327A}" type="pres">
      <dgm:prSet presAssocID="{39E669B5-4451-4DC8-83E8-9CE2A44A046F}" presName="Name28" presStyleLbl="parChTrans1D2" presStyleIdx="0" presStyleCnt="5"/>
      <dgm:spPr/>
      <dgm:t>
        <a:bodyPr/>
        <a:lstStyle/>
        <a:p>
          <a:endParaRPr lang="en-US"/>
        </a:p>
      </dgm:t>
    </dgm:pt>
    <dgm:pt modelId="{A5CCDE55-6FD4-46C1-8C52-DFF124F8AF43}" type="pres">
      <dgm:prSet presAssocID="{125FF8E7-D9A9-4771-B07F-AD1D8CBD625A}" presName="hierRoot2" presStyleCnt="0">
        <dgm:presLayoutVars>
          <dgm:hierBranch val="init"/>
        </dgm:presLayoutVars>
      </dgm:prSet>
      <dgm:spPr/>
    </dgm:pt>
    <dgm:pt modelId="{4F54B862-D368-4BB1-9CBD-64E6EC69B431}" type="pres">
      <dgm:prSet presAssocID="{125FF8E7-D9A9-4771-B07F-AD1D8CBD625A}" presName="rootComposite2" presStyleCnt="0"/>
      <dgm:spPr/>
    </dgm:pt>
    <dgm:pt modelId="{D6D12C7C-1A57-4114-A8AB-1492B8BDF039}" type="pres">
      <dgm:prSet presAssocID="{125FF8E7-D9A9-4771-B07F-AD1D8CBD625A}" presName="rootText2" presStyleLbl="alignAcc1" presStyleIdx="0" presStyleCnt="0" custScaleX="210000" custScaleY="176715">
        <dgm:presLayoutVars>
          <dgm:chPref val="3"/>
        </dgm:presLayoutVars>
      </dgm:prSet>
      <dgm:spPr/>
      <dgm:t>
        <a:bodyPr/>
        <a:lstStyle/>
        <a:p>
          <a:endParaRPr lang="en-US"/>
        </a:p>
      </dgm:t>
    </dgm:pt>
    <dgm:pt modelId="{E311ED59-052C-4AEC-8DE2-46C7F2329FDF}" type="pres">
      <dgm:prSet presAssocID="{125FF8E7-D9A9-4771-B07F-AD1D8CBD625A}" presName="topArc2" presStyleLbl="parChTrans1D1" presStyleIdx="2" presStyleCnt="12"/>
      <dgm:spPr/>
    </dgm:pt>
    <dgm:pt modelId="{F75E08A7-DBAD-4CAD-81B9-FEC91618A99F}" type="pres">
      <dgm:prSet presAssocID="{125FF8E7-D9A9-4771-B07F-AD1D8CBD625A}" presName="bottomArc2" presStyleLbl="parChTrans1D1" presStyleIdx="3" presStyleCnt="12"/>
      <dgm:spPr/>
    </dgm:pt>
    <dgm:pt modelId="{462D26DE-4DD5-44FE-814F-9372DB11055D}" type="pres">
      <dgm:prSet presAssocID="{125FF8E7-D9A9-4771-B07F-AD1D8CBD625A}" presName="topConnNode2" presStyleLbl="node2" presStyleIdx="0" presStyleCnt="0"/>
      <dgm:spPr/>
      <dgm:t>
        <a:bodyPr/>
        <a:lstStyle/>
        <a:p>
          <a:endParaRPr lang="en-US"/>
        </a:p>
      </dgm:t>
    </dgm:pt>
    <dgm:pt modelId="{DDA92D8E-A78F-4704-AA9A-090ABAD2A3A8}" type="pres">
      <dgm:prSet presAssocID="{125FF8E7-D9A9-4771-B07F-AD1D8CBD625A}" presName="hierChild4" presStyleCnt="0"/>
      <dgm:spPr/>
    </dgm:pt>
    <dgm:pt modelId="{340C5505-9554-4DDA-AB7D-18121638D073}" type="pres">
      <dgm:prSet presAssocID="{125FF8E7-D9A9-4771-B07F-AD1D8CBD625A}" presName="hierChild5" presStyleCnt="0"/>
      <dgm:spPr/>
    </dgm:pt>
    <dgm:pt modelId="{6EE50297-A5ED-440A-B8A2-A66524AD7A96}" type="pres">
      <dgm:prSet presAssocID="{93970AB6-4D41-4423-AE49-C45B5BF292A3}" presName="Name28" presStyleLbl="parChTrans1D2" presStyleIdx="1" presStyleCnt="5"/>
      <dgm:spPr/>
      <dgm:t>
        <a:bodyPr/>
        <a:lstStyle/>
        <a:p>
          <a:endParaRPr lang="en-US"/>
        </a:p>
      </dgm:t>
    </dgm:pt>
    <dgm:pt modelId="{F67C9559-BDE6-4CB8-B0E1-B5C833ED59A6}" type="pres">
      <dgm:prSet presAssocID="{E2D92ADC-4B57-4CAE-ACBA-623CDD3D660F}" presName="hierRoot2" presStyleCnt="0">
        <dgm:presLayoutVars>
          <dgm:hierBranch val="init"/>
        </dgm:presLayoutVars>
      </dgm:prSet>
      <dgm:spPr/>
    </dgm:pt>
    <dgm:pt modelId="{455220A0-1B51-4051-9675-241BD5AB5459}" type="pres">
      <dgm:prSet presAssocID="{E2D92ADC-4B57-4CAE-ACBA-623CDD3D660F}" presName="rootComposite2" presStyleCnt="0"/>
      <dgm:spPr/>
    </dgm:pt>
    <dgm:pt modelId="{A8A0BF32-4917-4640-9FDD-8BE011D2CF45}" type="pres">
      <dgm:prSet presAssocID="{E2D92ADC-4B57-4CAE-ACBA-623CDD3D660F}" presName="rootText2" presStyleLbl="alignAcc1" presStyleIdx="0" presStyleCnt="0" custScaleX="228230" custScaleY="181682">
        <dgm:presLayoutVars>
          <dgm:chPref val="3"/>
        </dgm:presLayoutVars>
      </dgm:prSet>
      <dgm:spPr/>
      <dgm:t>
        <a:bodyPr/>
        <a:lstStyle/>
        <a:p>
          <a:endParaRPr lang="en-US"/>
        </a:p>
      </dgm:t>
    </dgm:pt>
    <dgm:pt modelId="{4EF87657-13F9-4954-AC4E-87A11278BFBA}" type="pres">
      <dgm:prSet presAssocID="{E2D92ADC-4B57-4CAE-ACBA-623CDD3D660F}" presName="topArc2" presStyleLbl="parChTrans1D1" presStyleIdx="4" presStyleCnt="12"/>
      <dgm:spPr/>
    </dgm:pt>
    <dgm:pt modelId="{41D5C8FB-10F7-452E-855D-5834AA5DD292}" type="pres">
      <dgm:prSet presAssocID="{E2D92ADC-4B57-4CAE-ACBA-623CDD3D660F}" presName="bottomArc2" presStyleLbl="parChTrans1D1" presStyleIdx="5" presStyleCnt="12"/>
      <dgm:spPr/>
    </dgm:pt>
    <dgm:pt modelId="{74B4A546-331D-4776-8FCC-80DEBBCBB220}" type="pres">
      <dgm:prSet presAssocID="{E2D92ADC-4B57-4CAE-ACBA-623CDD3D660F}" presName="topConnNode2" presStyleLbl="node2" presStyleIdx="0" presStyleCnt="0"/>
      <dgm:spPr/>
      <dgm:t>
        <a:bodyPr/>
        <a:lstStyle/>
        <a:p>
          <a:endParaRPr lang="en-US"/>
        </a:p>
      </dgm:t>
    </dgm:pt>
    <dgm:pt modelId="{27492A96-96B4-4ED7-93C3-FAB507C778FD}" type="pres">
      <dgm:prSet presAssocID="{E2D92ADC-4B57-4CAE-ACBA-623CDD3D660F}" presName="hierChild4" presStyleCnt="0"/>
      <dgm:spPr/>
    </dgm:pt>
    <dgm:pt modelId="{9EA5EB9B-967C-4B2B-BCCA-08603741A735}" type="pres">
      <dgm:prSet presAssocID="{E2D92ADC-4B57-4CAE-ACBA-623CDD3D660F}" presName="hierChild5" presStyleCnt="0"/>
      <dgm:spPr/>
    </dgm:pt>
    <dgm:pt modelId="{ECB378FE-5EC0-49A7-998F-149AB284FA47}" type="pres">
      <dgm:prSet presAssocID="{7B02732B-F138-4B0C-B0ED-2AFC05A34FFD}" presName="Name28" presStyleLbl="parChTrans1D2" presStyleIdx="2" presStyleCnt="5"/>
      <dgm:spPr/>
      <dgm:t>
        <a:bodyPr/>
        <a:lstStyle/>
        <a:p>
          <a:endParaRPr lang="en-US"/>
        </a:p>
      </dgm:t>
    </dgm:pt>
    <dgm:pt modelId="{64CE4AB5-9649-4539-A8DD-F9042AAD296F}" type="pres">
      <dgm:prSet presAssocID="{1239912E-DAE3-4386-8CA0-4A463F890061}" presName="hierRoot2" presStyleCnt="0">
        <dgm:presLayoutVars>
          <dgm:hierBranch val="init"/>
        </dgm:presLayoutVars>
      </dgm:prSet>
      <dgm:spPr/>
    </dgm:pt>
    <dgm:pt modelId="{BDC7BCC9-B630-4BA8-8409-E07A40A52C29}" type="pres">
      <dgm:prSet presAssocID="{1239912E-DAE3-4386-8CA0-4A463F890061}" presName="rootComposite2" presStyleCnt="0"/>
      <dgm:spPr/>
    </dgm:pt>
    <dgm:pt modelId="{A9BA5777-02BD-4217-912C-027A28763180}" type="pres">
      <dgm:prSet presAssocID="{1239912E-DAE3-4386-8CA0-4A463F890061}" presName="rootText2" presStyleLbl="alignAcc1" presStyleIdx="0" presStyleCnt="0" custScaleX="257110" custScaleY="232196">
        <dgm:presLayoutVars>
          <dgm:chPref val="3"/>
        </dgm:presLayoutVars>
      </dgm:prSet>
      <dgm:spPr/>
      <dgm:t>
        <a:bodyPr/>
        <a:lstStyle/>
        <a:p>
          <a:endParaRPr lang="en-US"/>
        </a:p>
      </dgm:t>
    </dgm:pt>
    <dgm:pt modelId="{2AA0E551-DEBC-4B58-8D9E-95619683546E}" type="pres">
      <dgm:prSet presAssocID="{1239912E-DAE3-4386-8CA0-4A463F890061}" presName="topArc2" presStyleLbl="parChTrans1D1" presStyleIdx="6" presStyleCnt="12"/>
      <dgm:spPr/>
    </dgm:pt>
    <dgm:pt modelId="{13AEC242-01E7-43B9-A2A8-65003F262CEB}" type="pres">
      <dgm:prSet presAssocID="{1239912E-DAE3-4386-8CA0-4A463F890061}" presName="bottomArc2" presStyleLbl="parChTrans1D1" presStyleIdx="7" presStyleCnt="12"/>
      <dgm:spPr/>
    </dgm:pt>
    <dgm:pt modelId="{AE904FBE-CAA5-4993-8345-54CC284B6D5D}" type="pres">
      <dgm:prSet presAssocID="{1239912E-DAE3-4386-8CA0-4A463F890061}" presName="topConnNode2" presStyleLbl="node2" presStyleIdx="0" presStyleCnt="0"/>
      <dgm:spPr/>
      <dgm:t>
        <a:bodyPr/>
        <a:lstStyle/>
        <a:p>
          <a:endParaRPr lang="en-US"/>
        </a:p>
      </dgm:t>
    </dgm:pt>
    <dgm:pt modelId="{18E819DF-467B-4BE3-8790-9DE81F2561D6}" type="pres">
      <dgm:prSet presAssocID="{1239912E-DAE3-4386-8CA0-4A463F890061}" presName="hierChild4" presStyleCnt="0"/>
      <dgm:spPr/>
    </dgm:pt>
    <dgm:pt modelId="{E7EA6593-CF8F-41B8-AC7D-7391093DCF51}" type="pres">
      <dgm:prSet presAssocID="{1239912E-DAE3-4386-8CA0-4A463F890061}" presName="hierChild5" presStyleCnt="0"/>
      <dgm:spPr/>
    </dgm:pt>
    <dgm:pt modelId="{8827F9FC-A6AA-4F77-BC25-D83145BCFAF8}" type="pres">
      <dgm:prSet presAssocID="{D0319F55-3351-4861-B403-18A9E6142460}" presName="Name28" presStyleLbl="parChTrans1D2" presStyleIdx="3" presStyleCnt="5"/>
      <dgm:spPr/>
      <dgm:t>
        <a:bodyPr/>
        <a:lstStyle/>
        <a:p>
          <a:endParaRPr lang="en-US"/>
        </a:p>
      </dgm:t>
    </dgm:pt>
    <dgm:pt modelId="{7C11BD26-30A6-4FA3-B69D-E830E8FC3911}" type="pres">
      <dgm:prSet presAssocID="{ABBE40C9-834C-4D0D-9FE0-ED4BF83209B1}" presName="hierRoot2" presStyleCnt="0">
        <dgm:presLayoutVars>
          <dgm:hierBranch val="init"/>
        </dgm:presLayoutVars>
      </dgm:prSet>
      <dgm:spPr/>
    </dgm:pt>
    <dgm:pt modelId="{36EE7864-C49B-46C3-BF77-5055BACB9EE5}" type="pres">
      <dgm:prSet presAssocID="{ABBE40C9-834C-4D0D-9FE0-ED4BF83209B1}" presName="rootComposite2" presStyleCnt="0"/>
      <dgm:spPr/>
    </dgm:pt>
    <dgm:pt modelId="{5ADE13E0-54DF-48BE-8C51-FDF10E54FC92}" type="pres">
      <dgm:prSet presAssocID="{ABBE40C9-834C-4D0D-9FE0-ED4BF83209B1}" presName="rootText2" presStyleLbl="alignAcc1" presStyleIdx="0" presStyleCnt="0" custScaleX="240936" custScaleY="236686" custLinFactX="87957" custLinFactNeighborX="100000" custLinFactNeighborY="8325">
        <dgm:presLayoutVars>
          <dgm:chPref val="3"/>
        </dgm:presLayoutVars>
      </dgm:prSet>
      <dgm:spPr/>
      <dgm:t>
        <a:bodyPr/>
        <a:lstStyle/>
        <a:p>
          <a:endParaRPr lang="en-US"/>
        </a:p>
      </dgm:t>
    </dgm:pt>
    <dgm:pt modelId="{0F5E587B-709C-495F-894C-E663F503AA97}" type="pres">
      <dgm:prSet presAssocID="{ABBE40C9-834C-4D0D-9FE0-ED4BF83209B1}" presName="topArc2" presStyleLbl="parChTrans1D1" presStyleIdx="8" presStyleCnt="12"/>
      <dgm:spPr/>
    </dgm:pt>
    <dgm:pt modelId="{53BA5984-4984-43AE-AD7B-641AD4A2B186}" type="pres">
      <dgm:prSet presAssocID="{ABBE40C9-834C-4D0D-9FE0-ED4BF83209B1}" presName="bottomArc2" presStyleLbl="parChTrans1D1" presStyleIdx="9" presStyleCnt="12"/>
      <dgm:spPr/>
    </dgm:pt>
    <dgm:pt modelId="{0904E622-FC94-4581-9289-3EC2FF6CCDF4}" type="pres">
      <dgm:prSet presAssocID="{ABBE40C9-834C-4D0D-9FE0-ED4BF83209B1}" presName="topConnNode2" presStyleLbl="node2" presStyleIdx="0" presStyleCnt="0"/>
      <dgm:spPr/>
      <dgm:t>
        <a:bodyPr/>
        <a:lstStyle/>
        <a:p>
          <a:endParaRPr lang="en-US"/>
        </a:p>
      </dgm:t>
    </dgm:pt>
    <dgm:pt modelId="{C119F107-73AB-4755-B376-479DD55FC864}" type="pres">
      <dgm:prSet presAssocID="{ABBE40C9-834C-4D0D-9FE0-ED4BF83209B1}" presName="hierChild4" presStyleCnt="0"/>
      <dgm:spPr/>
    </dgm:pt>
    <dgm:pt modelId="{B42129B9-DA8A-42F3-B3A4-F780452315A1}" type="pres">
      <dgm:prSet presAssocID="{ABBE40C9-834C-4D0D-9FE0-ED4BF83209B1}" presName="hierChild5" presStyleCnt="0"/>
      <dgm:spPr/>
    </dgm:pt>
    <dgm:pt modelId="{AB55C7F9-1433-45C4-9A79-EEA91991CC32}" type="pres">
      <dgm:prSet presAssocID="{7172053C-F371-474D-A350-BDF202CE29F5}" presName="Name28" presStyleLbl="parChTrans1D2" presStyleIdx="4" presStyleCnt="5"/>
      <dgm:spPr/>
      <dgm:t>
        <a:bodyPr/>
        <a:lstStyle/>
        <a:p>
          <a:endParaRPr lang="en-US"/>
        </a:p>
      </dgm:t>
    </dgm:pt>
    <dgm:pt modelId="{44995FF7-A53B-46E2-AAAA-68FD3FB8D063}" type="pres">
      <dgm:prSet presAssocID="{C00F30FE-083B-4AB9-B3CD-3638442A346E}" presName="hierRoot2" presStyleCnt="0">
        <dgm:presLayoutVars>
          <dgm:hierBranch val="init"/>
        </dgm:presLayoutVars>
      </dgm:prSet>
      <dgm:spPr/>
    </dgm:pt>
    <dgm:pt modelId="{632BBB98-36C1-443B-85E9-325885E50A1C}" type="pres">
      <dgm:prSet presAssocID="{C00F30FE-083B-4AB9-B3CD-3638442A346E}" presName="rootComposite2" presStyleCnt="0"/>
      <dgm:spPr/>
    </dgm:pt>
    <dgm:pt modelId="{2D49256F-4337-4DD2-A24F-B5A2BB6905CE}" type="pres">
      <dgm:prSet presAssocID="{C00F30FE-083B-4AB9-B3CD-3638442A346E}" presName="rootText2" presStyleLbl="alignAcc1" presStyleIdx="0" presStyleCnt="0" custScaleX="264112" custScaleY="225990" custLinFactX="-100000" custLinFactNeighborX="-175713" custLinFactNeighborY="3335">
        <dgm:presLayoutVars>
          <dgm:chPref val="3"/>
        </dgm:presLayoutVars>
      </dgm:prSet>
      <dgm:spPr/>
      <dgm:t>
        <a:bodyPr/>
        <a:lstStyle/>
        <a:p>
          <a:endParaRPr lang="en-US"/>
        </a:p>
      </dgm:t>
    </dgm:pt>
    <dgm:pt modelId="{15302722-D0D6-4C63-94CC-D26FAF28399F}" type="pres">
      <dgm:prSet presAssocID="{C00F30FE-083B-4AB9-B3CD-3638442A346E}" presName="topArc2" presStyleLbl="parChTrans1D1" presStyleIdx="10" presStyleCnt="12"/>
      <dgm:spPr/>
      <dgm:t>
        <a:bodyPr/>
        <a:lstStyle/>
        <a:p>
          <a:endParaRPr lang="en-US"/>
        </a:p>
      </dgm:t>
    </dgm:pt>
    <dgm:pt modelId="{06F81D05-D76A-4DD7-AF40-859D09FDE94F}" type="pres">
      <dgm:prSet presAssocID="{C00F30FE-083B-4AB9-B3CD-3638442A346E}" presName="bottomArc2" presStyleLbl="parChTrans1D1" presStyleIdx="11" presStyleCnt="12"/>
      <dgm:spPr/>
    </dgm:pt>
    <dgm:pt modelId="{0666B577-F4E7-4A5A-A21D-783D8DCC6791}" type="pres">
      <dgm:prSet presAssocID="{C00F30FE-083B-4AB9-B3CD-3638442A346E}" presName="topConnNode2" presStyleLbl="node2" presStyleIdx="0" presStyleCnt="0"/>
      <dgm:spPr/>
      <dgm:t>
        <a:bodyPr/>
        <a:lstStyle/>
        <a:p>
          <a:endParaRPr lang="en-US"/>
        </a:p>
      </dgm:t>
    </dgm:pt>
    <dgm:pt modelId="{5C842ED0-5440-4946-A677-5227F6934A8F}" type="pres">
      <dgm:prSet presAssocID="{C00F30FE-083B-4AB9-B3CD-3638442A346E}" presName="hierChild4" presStyleCnt="0"/>
      <dgm:spPr/>
    </dgm:pt>
    <dgm:pt modelId="{667DEE80-C941-497B-8729-31804CA5C8AD}" type="pres">
      <dgm:prSet presAssocID="{C00F30FE-083B-4AB9-B3CD-3638442A346E}" presName="hierChild5" presStyleCnt="0"/>
      <dgm:spPr/>
    </dgm:pt>
    <dgm:pt modelId="{D98076F9-3167-4BEB-A056-ABB3177453BA}" type="pres">
      <dgm:prSet presAssocID="{6783305B-BE66-40D0-8004-74ABC392CAD7}" presName="hierChild3" presStyleCnt="0"/>
      <dgm:spPr/>
    </dgm:pt>
  </dgm:ptLst>
  <dgm:cxnLst>
    <dgm:cxn modelId="{54D91CE3-98A3-4CE0-994B-FBCB1F6D7AAD}" type="presOf" srcId="{93970AB6-4D41-4423-AE49-C45B5BF292A3}" destId="{6EE50297-A5ED-440A-B8A2-A66524AD7A96}" srcOrd="0" destOrd="0" presId="urn:microsoft.com/office/officeart/2008/layout/HalfCircleOrganizationChart"/>
    <dgm:cxn modelId="{609AEF6A-0D76-4FCE-9304-33BAB5B876E2}" type="presOf" srcId="{D0319F55-3351-4861-B403-18A9E6142460}" destId="{8827F9FC-A6AA-4F77-BC25-D83145BCFAF8}" srcOrd="0" destOrd="0" presId="urn:microsoft.com/office/officeart/2008/layout/HalfCircleOrganizationChart"/>
    <dgm:cxn modelId="{A6C4B32A-4517-4F3B-BE2C-EE0A16ECED2D}" type="presOf" srcId="{1239912E-DAE3-4386-8CA0-4A463F890061}" destId="{AE904FBE-CAA5-4993-8345-54CC284B6D5D}" srcOrd="1" destOrd="0" presId="urn:microsoft.com/office/officeart/2008/layout/HalfCircleOrganizationChart"/>
    <dgm:cxn modelId="{34D60A5C-9CCB-4545-A6F2-65F5DB9486FB}" type="presOf" srcId="{125FF8E7-D9A9-4771-B07F-AD1D8CBD625A}" destId="{D6D12C7C-1A57-4114-A8AB-1492B8BDF039}" srcOrd="0" destOrd="0" presId="urn:microsoft.com/office/officeart/2008/layout/HalfCircleOrganizationChart"/>
    <dgm:cxn modelId="{DC7BC8A3-207F-48B9-AEA9-035259F82F00}" srcId="{6783305B-BE66-40D0-8004-74ABC392CAD7}" destId="{1239912E-DAE3-4386-8CA0-4A463F890061}" srcOrd="2" destOrd="0" parTransId="{7B02732B-F138-4B0C-B0ED-2AFC05A34FFD}" sibTransId="{4CB5F92C-314C-4432-B6F5-CB24B01739E7}"/>
    <dgm:cxn modelId="{7E8E86C8-CFB8-42B3-844D-12DC4CE21C6F}" srcId="{6783305B-BE66-40D0-8004-74ABC392CAD7}" destId="{125FF8E7-D9A9-4771-B07F-AD1D8CBD625A}" srcOrd="0" destOrd="0" parTransId="{39E669B5-4451-4DC8-83E8-9CE2A44A046F}" sibTransId="{FB5A643A-F3D4-4E96-B454-8E628934230E}"/>
    <dgm:cxn modelId="{1B1A61A0-11B9-4464-A309-BBDB03452751}" type="presOf" srcId="{C00F30FE-083B-4AB9-B3CD-3638442A346E}" destId="{0666B577-F4E7-4A5A-A21D-783D8DCC6791}" srcOrd="1" destOrd="0" presId="urn:microsoft.com/office/officeart/2008/layout/HalfCircleOrganizationChart"/>
    <dgm:cxn modelId="{BCE99B63-2B42-4A3D-B7BB-742E6CFC5419}" type="presOf" srcId="{C00F30FE-083B-4AB9-B3CD-3638442A346E}" destId="{2D49256F-4337-4DD2-A24F-B5A2BB6905CE}" srcOrd="0" destOrd="0" presId="urn:microsoft.com/office/officeart/2008/layout/HalfCircleOrganizationChart"/>
    <dgm:cxn modelId="{BCF0E467-B4FF-465F-A1DF-314706DBE3B8}" type="presOf" srcId="{125FF8E7-D9A9-4771-B07F-AD1D8CBD625A}" destId="{462D26DE-4DD5-44FE-814F-9372DB11055D}" srcOrd="1" destOrd="0" presId="urn:microsoft.com/office/officeart/2008/layout/HalfCircleOrganizationChart"/>
    <dgm:cxn modelId="{155FB756-20A6-4E81-AD2F-2B756F570935}" srcId="{6783305B-BE66-40D0-8004-74ABC392CAD7}" destId="{C00F30FE-083B-4AB9-B3CD-3638442A346E}" srcOrd="4" destOrd="0" parTransId="{7172053C-F371-474D-A350-BDF202CE29F5}" sibTransId="{A013CCF6-F568-491B-818A-A6FE08D2247E}"/>
    <dgm:cxn modelId="{64BB4957-07AE-48EE-9D55-4D6F98B38D3B}" type="presOf" srcId="{39E669B5-4451-4DC8-83E8-9CE2A44A046F}" destId="{3621A0B1-0FEC-444D-966C-0BA30E2E327A}" srcOrd="0" destOrd="0" presId="urn:microsoft.com/office/officeart/2008/layout/HalfCircleOrganizationChart"/>
    <dgm:cxn modelId="{F2802738-936C-4E44-AD85-B71ED65FFDA6}" type="presOf" srcId="{1239912E-DAE3-4386-8CA0-4A463F890061}" destId="{A9BA5777-02BD-4217-912C-027A28763180}" srcOrd="0" destOrd="0" presId="urn:microsoft.com/office/officeart/2008/layout/HalfCircleOrganizationChart"/>
    <dgm:cxn modelId="{FA9D6E20-8024-42E5-8018-71493A23AEEF}" type="presOf" srcId="{6783305B-BE66-40D0-8004-74ABC392CAD7}" destId="{B442B7B9-55EA-4051-87DA-9ECDFC312AC4}" srcOrd="1" destOrd="0" presId="urn:microsoft.com/office/officeart/2008/layout/HalfCircleOrganizationChart"/>
    <dgm:cxn modelId="{7C169B73-C696-41A1-9700-3DDC9498FF87}" type="presOf" srcId="{E2D92ADC-4B57-4CAE-ACBA-623CDD3D660F}" destId="{74B4A546-331D-4776-8FCC-80DEBBCBB220}" srcOrd="1" destOrd="0" presId="urn:microsoft.com/office/officeart/2008/layout/HalfCircleOrganizationChart"/>
    <dgm:cxn modelId="{211F2B0B-D2C4-477C-A6AE-C107AA632F0C}" type="presOf" srcId="{ABBE40C9-834C-4D0D-9FE0-ED4BF83209B1}" destId="{0904E622-FC94-4581-9289-3EC2FF6CCDF4}" srcOrd="1" destOrd="0" presId="urn:microsoft.com/office/officeart/2008/layout/HalfCircleOrganizationChart"/>
    <dgm:cxn modelId="{C6A4A1FB-A710-49EA-AEEA-82AF50CB88B5}" type="presOf" srcId="{7B02732B-F138-4B0C-B0ED-2AFC05A34FFD}" destId="{ECB378FE-5EC0-49A7-998F-149AB284FA47}" srcOrd="0" destOrd="0" presId="urn:microsoft.com/office/officeart/2008/layout/HalfCircleOrganizationChart"/>
    <dgm:cxn modelId="{3FDAB26D-2680-4EEB-9DCE-EB7C3FB7AAFC}" srcId="{6783305B-BE66-40D0-8004-74ABC392CAD7}" destId="{ABBE40C9-834C-4D0D-9FE0-ED4BF83209B1}" srcOrd="3" destOrd="0" parTransId="{D0319F55-3351-4861-B403-18A9E6142460}" sibTransId="{5869535F-428B-4759-A5AC-FA8ECD5EF2C4}"/>
    <dgm:cxn modelId="{3981A05F-58DD-441A-AF24-37D336DB1F89}" type="presOf" srcId="{6783305B-BE66-40D0-8004-74ABC392CAD7}" destId="{0E32077D-1D48-4A49-AB0D-C58EBA63EB05}" srcOrd="0" destOrd="0" presId="urn:microsoft.com/office/officeart/2008/layout/HalfCircleOrganizationChart"/>
    <dgm:cxn modelId="{BDF5358B-F514-4401-B10B-18D9293D5205}" srcId="{397DE828-7D2B-463E-A989-69156B9CDAEF}" destId="{6783305B-BE66-40D0-8004-74ABC392CAD7}" srcOrd="0" destOrd="0" parTransId="{F3A2E32F-5990-46E4-B491-B8469052F5E2}" sibTransId="{B8A512B0-DE33-47BB-B977-4EE8FC9BF792}"/>
    <dgm:cxn modelId="{29B6C9B7-DDEF-47B4-B9F6-7F706D669E3F}" type="presOf" srcId="{E2D92ADC-4B57-4CAE-ACBA-623CDD3D660F}" destId="{A8A0BF32-4917-4640-9FDD-8BE011D2CF45}" srcOrd="0" destOrd="0" presId="urn:microsoft.com/office/officeart/2008/layout/HalfCircleOrganizationChart"/>
    <dgm:cxn modelId="{70EF74EB-1A4E-4929-96B4-1946D9CAA662}" type="presOf" srcId="{397DE828-7D2B-463E-A989-69156B9CDAEF}" destId="{13D0858E-60A3-4FB0-BBE8-5658168ED5C6}" srcOrd="0" destOrd="0" presId="urn:microsoft.com/office/officeart/2008/layout/HalfCircleOrganizationChart"/>
    <dgm:cxn modelId="{6D053560-6C43-4DBD-8B62-169DF3A456DA}" type="presOf" srcId="{7172053C-F371-474D-A350-BDF202CE29F5}" destId="{AB55C7F9-1433-45C4-9A79-EEA91991CC32}" srcOrd="0" destOrd="0" presId="urn:microsoft.com/office/officeart/2008/layout/HalfCircleOrganizationChart"/>
    <dgm:cxn modelId="{656D27E9-6FDC-45FF-BCF2-45BCFD893D42}" type="presOf" srcId="{ABBE40C9-834C-4D0D-9FE0-ED4BF83209B1}" destId="{5ADE13E0-54DF-48BE-8C51-FDF10E54FC92}" srcOrd="0" destOrd="0" presId="urn:microsoft.com/office/officeart/2008/layout/HalfCircleOrganizationChart"/>
    <dgm:cxn modelId="{C7F6711B-D21C-478C-B1BF-0FE3DF15E037}" srcId="{6783305B-BE66-40D0-8004-74ABC392CAD7}" destId="{E2D92ADC-4B57-4CAE-ACBA-623CDD3D660F}" srcOrd="1" destOrd="0" parTransId="{93970AB6-4D41-4423-AE49-C45B5BF292A3}" sibTransId="{2775D365-E51D-490D-8BE7-193A61F71374}"/>
    <dgm:cxn modelId="{BC44AD4B-8FB3-4C70-9BFB-E142F580D295}" type="presParOf" srcId="{13D0858E-60A3-4FB0-BBE8-5658168ED5C6}" destId="{B8AB91AD-4C42-45E2-928A-6C41BC59929F}" srcOrd="0" destOrd="0" presId="urn:microsoft.com/office/officeart/2008/layout/HalfCircleOrganizationChart"/>
    <dgm:cxn modelId="{F4BA641F-8482-4732-A16D-366D9122B80C}" type="presParOf" srcId="{B8AB91AD-4C42-45E2-928A-6C41BC59929F}" destId="{107718A3-710C-4932-A237-66883DE5CAF4}" srcOrd="0" destOrd="0" presId="urn:microsoft.com/office/officeart/2008/layout/HalfCircleOrganizationChart"/>
    <dgm:cxn modelId="{6B489524-2650-43EC-A0CC-221D1BF4736C}" type="presParOf" srcId="{107718A3-710C-4932-A237-66883DE5CAF4}" destId="{0E32077D-1D48-4A49-AB0D-C58EBA63EB05}" srcOrd="0" destOrd="0" presId="urn:microsoft.com/office/officeart/2008/layout/HalfCircleOrganizationChart"/>
    <dgm:cxn modelId="{F94699BA-E5FF-4227-A3FD-2DE7570433AD}" type="presParOf" srcId="{107718A3-710C-4932-A237-66883DE5CAF4}" destId="{92C444AE-3835-40B9-BDB3-7FB3786760ED}" srcOrd="1" destOrd="0" presId="urn:microsoft.com/office/officeart/2008/layout/HalfCircleOrganizationChart"/>
    <dgm:cxn modelId="{9EA39848-3D88-4A94-91CE-A63265AAC604}" type="presParOf" srcId="{107718A3-710C-4932-A237-66883DE5CAF4}" destId="{263DC6AA-91B1-4CC4-90CE-11ECF4A0C525}" srcOrd="2" destOrd="0" presId="urn:microsoft.com/office/officeart/2008/layout/HalfCircleOrganizationChart"/>
    <dgm:cxn modelId="{C086ADE5-7D86-42DA-8EB6-3F6443B72562}" type="presParOf" srcId="{107718A3-710C-4932-A237-66883DE5CAF4}" destId="{B442B7B9-55EA-4051-87DA-9ECDFC312AC4}" srcOrd="3" destOrd="0" presId="urn:microsoft.com/office/officeart/2008/layout/HalfCircleOrganizationChart"/>
    <dgm:cxn modelId="{9E22C729-E235-4CB6-90D1-C0E7D20991E6}" type="presParOf" srcId="{B8AB91AD-4C42-45E2-928A-6C41BC59929F}" destId="{E4A65299-35DE-4A4B-A9DA-5F5655D5EC18}" srcOrd="1" destOrd="0" presId="urn:microsoft.com/office/officeart/2008/layout/HalfCircleOrganizationChart"/>
    <dgm:cxn modelId="{C04C1505-737F-420C-A7AA-5837EB8725CC}" type="presParOf" srcId="{E4A65299-35DE-4A4B-A9DA-5F5655D5EC18}" destId="{3621A0B1-0FEC-444D-966C-0BA30E2E327A}" srcOrd="0" destOrd="0" presId="urn:microsoft.com/office/officeart/2008/layout/HalfCircleOrganizationChart"/>
    <dgm:cxn modelId="{829E2731-D3AA-42A9-8211-11ABEB3E1630}" type="presParOf" srcId="{E4A65299-35DE-4A4B-A9DA-5F5655D5EC18}" destId="{A5CCDE55-6FD4-46C1-8C52-DFF124F8AF43}" srcOrd="1" destOrd="0" presId="urn:microsoft.com/office/officeart/2008/layout/HalfCircleOrganizationChart"/>
    <dgm:cxn modelId="{E82A1E45-DA08-4E37-A985-DE543C3D08AA}" type="presParOf" srcId="{A5CCDE55-6FD4-46C1-8C52-DFF124F8AF43}" destId="{4F54B862-D368-4BB1-9CBD-64E6EC69B431}" srcOrd="0" destOrd="0" presId="urn:microsoft.com/office/officeart/2008/layout/HalfCircleOrganizationChart"/>
    <dgm:cxn modelId="{BE72FC35-470B-4FC1-8D10-5897758DB293}" type="presParOf" srcId="{4F54B862-D368-4BB1-9CBD-64E6EC69B431}" destId="{D6D12C7C-1A57-4114-A8AB-1492B8BDF039}" srcOrd="0" destOrd="0" presId="urn:microsoft.com/office/officeart/2008/layout/HalfCircleOrganizationChart"/>
    <dgm:cxn modelId="{743E9E8D-1B64-48E8-B39F-09223E34281B}" type="presParOf" srcId="{4F54B862-D368-4BB1-9CBD-64E6EC69B431}" destId="{E311ED59-052C-4AEC-8DE2-46C7F2329FDF}" srcOrd="1" destOrd="0" presId="urn:microsoft.com/office/officeart/2008/layout/HalfCircleOrganizationChart"/>
    <dgm:cxn modelId="{99307A56-AE37-4F0F-A7FF-1AC5D1A95B22}" type="presParOf" srcId="{4F54B862-D368-4BB1-9CBD-64E6EC69B431}" destId="{F75E08A7-DBAD-4CAD-81B9-FEC91618A99F}" srcOrd="2" destOrd="0" presId="urn:microsoft.com/office/officeart/2008/layout/HalfCircleOrganizationChart"/>
    <dgm:cxn modelId="{8D896BFA-D4E3-4366-8B90-27BFF9067D3E}" type="presParOf" srcId="{4F54B862-D368-4BB1-9CBD-64E6EC69B431}" destId="{462D26DE-4DD5-44FE-814F-9372DB11055D}" srcOrd="3" destOrd="0" presId="urn:microsoft.com/office/officeart/2008/layout/HalfCircleOrganizationChart"/>
    <dgm:cxn modelId="{3CAEA67A-4CBA-42C2-A7C5-50E8F386F39D}" type="presParOf" srcId="{A5CCDE55-6FD4-46C1-8C52-DFF124F8AF43}" destId="{DDA92D8E-A78F-4704-AA9A-090ABAD2A3A8}" srcOrd="1" destOrd="0" presId="urn:microsoft.com/office/officeart/2008/layout/HalfCircleOrganizationChart"/>
    <dgm:cxn modelId="{288D00BE-900E-4851-B224-69A88575D9E0}" type="presParOf" srcId="{A5CCDE55-6FD4-46C1-8C52-DFF124F8AF43}" destId="{340C5505-9554-4DDA-AB7D-18121638D073}" srcOrd="2" destOrd="0" presId="urn:microsoft.com/office/officeart/2008/layout/HalfCircleOrganizationChart"/>
    <dgm:cxn modelId="{0544CF85-B3AB-4621-A425-E2FEEE6D5376}" type="presParOf" srcId="{E4A65299-35DE-4A4B-A9DA-5F5655D5EC18}" destId="{6EE50297-A5ED-440A-B8A2-A66524AD7A96}" srcOrd="2" destOrd="0" presId="urn:microsoft.com/office/officeart/2008/layout/HalfCircleOrganizationChart"/>
    <dgm:cxn modelId="{E1DC9BB7-9635-4208-A4A4-D60E3E9C3252}" type="presParOf" srcId="{E4A65299-35DE-4A4B-A9DA-5F5655D5EC18}" destId="{F67C9559-BDE6-4CB8-B0E1-B5C833ED59A6}" srcOrd="3" destOrd="0" presId="urn:microsoft.com/office/officeart/2008/layout/HalfCircleOrganizationChart"/>
    <dgm:cxn modelId="{FAC99B06-6D54-46CF-9153-3F6FCCD0BC76}" type="presParOf" srcId="{F67C9559-BDE6-4CB8-B0E1-B5C833ED59A6}" destId="{455220A0-1B51-4051-9675-241BD5AB5459}" srcOrd="0" destOrd="0" presId="urn:microsoft.com/office/officeart/2008/layout/HalfCircleOrganizationChart"/>
    <dgm:cxn modelId="{CC701B43-18B6-4854-8D7D-D1C8BB2FFB5D}" type="presParOf" srcId="{455220A0-1B51-4051-9675-241BD5AB5459}" destId="{A8A0BF32-4917-4640-9FDD-8BE011D2CF45}" srcOrd="0" destOrd="0" presId="urn:microsoft.com/office/officeart/2008/layout/HalfCircleOrganizationChart"/>
    <dgm:cxn modelId="{40FC2263-00F9-4D09-A258-A2ED582A6C7F}" type="presParOf" srcId="{455220A0-1B51-4051-9675-241BD5AB5459}" destId="{4EF87657-13F9-4954-AC4E-87A11278BFBA}" srcOrd="1" destOrd="0" presId="urn:microsoft.com/office/officeart/2008/layout/HalfCircleOrganizationChart"/>
    <dgm:cxn modelId="{76CB43DF-D3B2-447B-9C4E-41AE60C08A5A}" type="presParOf" srcId="{455220A0-1B51-4051-9675-241BD5AB5459}" destId="{41D5C8FB-10F7-452E-855D-5834AA5DD292}" srcOrd="2" destOrd="0" presId="urn:microsoft.com/office/officeart/2008/layout/HalfCircleOrganizationChart"/>
    <dgm:cxn modelId="{1524DC35-B087-4EBF-995B-0D6A968AF8C7}" type="presParOf" srcId="{455220A0-1B51-4051-9675-241BD5AB5459}" destId="{74B4A546-331D-4776-8FCC-80DEBBCBB220}" srcOrd="3" destOrd="0" presId="urn:microsoft.com/office/officeart/2008/layout/HalfCircleOrganizationChart"/>
    <dgm:cxn modelId="{0CAA814F-8983-4AC7-B16E-11D9A23628BD}" type="presParOf" srcId="{F67C9559-BDE6-4CB8-B0E1-B5C833ED59A6}" destId="{27492A96-96B4-4ED7-93C3-FAB507C778FD}" srcOrd="1" destOrd="0" presId="urn:microsoft.com/office/officeart/2008/layout/HalfCircleOrganizationChart"/>
    <dgm:cxn modelId="{D80FFCF6-DF44-49E1-9D55-91DD57C99ABB}" type="presParOf" srcId="{F67C9559-BDE6-4CB8-B0E1-B5C833ED59A6}" destId="{9EA5EB9B-967C-4B2B-BCCA-08603741A735}" srcOrd="2" destOrd="0" presId="urn:microsoft.com/office/officeart/2008/layout/HalfCircleOrganizationChart"/>
    <dgm:cxn modelId="{07F3EE4B-9A95-487C-83A7-A796102D14D9}" type="presParOf" srcId="{E4A65299-35DE-4A4B-A9DA-5F5655D5EC18}" destId="{ECB378FE-5EC0-49A7-998F-149AB284FA47}" srcOrd="4" destOrd="0" presId="urn:microsoft.com/office/officeart/2008/layout/HalfCircleOrganizationChart"/>
    <dgm:cxn modelId="{1A17C814-2F2F-40BE-BB1A-77CF426DAB5C}" type="presParOf" srcId="{E4A65299-35DE-4A4B-A9DA-5F5655D5EC18}" destId="{64CE4AB5-9649-4539-A8DD-F9042AAD296F}" srcOrd="5" destOrd="0" presId="urn:microsoft.com/office/officeart/2008/layout/HalfCircleOrganizationChart"/>
    <dgm:cxn modelId="{76E51A46-6C53-4107-ABB8-8C44C1F715E6}" type="presParOf" srcId="{64CE4AB5-9649-4539-A8DD-F9042AAD296F}" destId="{BDC7BCC9-B630-4BA8-8409-E07A40A52C29}" srcOrd="0" destOrd="0" presId="urn:microsoft.com/office/officeart/2008/layout/HalfCircleOrganizationChart"/>
    <dgm:cxn modelId="{4B357593-91FE-431C-A487-FF215BA28D1F}" type="presParOf" srcId="{BDC7BCC9-B630-4BA8-8409-E07A40A52C29}" destId="{A9BA5777-02BD-4217-912C-027A28763180}" srcOrd="0" destOrd="0" presId="urn:microsoft.com/office/officeart/2008/layout/HalfCircleOrganizationChart"/>
    <dgm:cxn modelId="{F3CC90C6-115D-43DB-9DAF-AC9077B08953}" type="presParOf" srcId="{BDC7BCC9-B630-4BA8-8409-E07A40A52C29}" destId="{2AA0E551-DEBC-4B58-8D9E-95619683546E}" srcOrd="1" destOrd="0" presId="urn:microsoft.com/office/officeart/2008/layout/HalfCircleOrganizationChart"/>
    <dgm:cxn modelId="{B9D3FA4E-B8D7-4E88-B8B3-70BEF378AF4C}" type="presParOf" srcId="{BDC7BCC9-B630-4BA8-8409-E07A40A52C29}" destId="{13AEC242-01E7-43B9-A2A8-65003F262CEB}" srcOrd="2" destOrd="0" presId="urn:microsoft.com/office/officeart/2008/layout/HalfCircleOrganizationChart"/>
    <dgm:cxn modelId="{F4898A3F-080C-43F9-9E66-1D0E8E9593B0}" type="presParOf" srcId="{BDC7BCC9-B630-4BA8-8409-E07A40A52C29}" destId="{AE904FBE-CAA5-4993-8345-54CC284B6D5D}" srcOrd="3" destOrd="0" presId="urn:microsoft.com/office/officeart/2008/layout/HalfCircleOrganizationChart"/>
    <dgm:cxn modelId="{357836AE-DCA6-48A2-A7E5-2AF7381D043D}" type="presParOf" srcId="{64CE4AB5-9649-4539-A8DD-F9042AAD296F}" destId="{18E819DF-467B-4BE3-8790-9DE81F2561D6}" srcOrd="1" destOrd="0" presId="urn:microsoft.com/office/officeart/2008/layout/HalfCircleOrganizationChart"/>
    <dgm:cxn modelId="{75375D46-1F4B-46AE-85FB-4C507557489C}" type="presParOf" srcId="{64CE4AB5-9649-4539-A8DD-F9042AAD296F}" destId="{E7EA6593-CF8F-41B8-AC7D-7391093DCF51}" srcOrd="2" destOrd="0" presId="urn:microsoft.com/office/officeart/2008/layout/HalfCircleOrganizationChart"/>
    <dgm:cxn modelId="{D12D761F-2524-4D7C-ABFF-CFA03A5CAD0C}" type="presParOf" srcId="{E4A65299-35DE-4A4B-A9DA-5F5655D5EC18}" destId="{8827F9FC-A6AA-4F77-BC25-D83145BCFAF8}" srcOrd="6" destOrd="0" presId="urn:microsoft.com/office/officeart/2008/layout/HalfCircleOrganizationChart"/>
    <dgm:cxn modelId="{1ADEDE6D-AB05-49DC-AD21-CCCFF105E0EE}" type="presParOf" srcId="{E4A65299-35DE-4A4B-A9DA-5F5655D5EC18}" destId="{7C11BD26-30A6-4FA3-B69D-E830E8FC3911}" srcOrd="7" destOrd="0" presId="urn:microsoft.com/office/officeart/2008/layout/HalfCircleOrganizationChart"/>
    <dgm:cxn modelId="{18681E43-1FAA-425D-A73A-AEA1DF3922DB}" type="presParOf" srcId="{7C11BD26-30A6-4FA3-B69D-E830E8FC3911}" destId="{36EE7864-C49B-46C3-BF77-5055BACB9EE5}" srcOrd="0" destOrd="0" presId="urn:microsoft.com/office/officeart/2008/layout/HalfCircleOrganizationChart"/>
    <dgm:cxn modelId="{57F679F9-749F-4BC0-BE66-CB091427D7FF}" type="presParOf" srcId="{36EE7864-C49B-46C3-BF77-5055BACB9EE5}" destId="{5ADE13E0-54DF-48BE-8C51-FDF10E54FC92}" srcOrd="0" destOrd="0" presId="urn:microsoft.com/office/officeart/2008/layout/HalfCircleOrganizationChart"/>
    <dgm:cxn modelId="{8FA80D92-CF17-4921-B09F-855DF6F1D1F3}" type="presParOf" srcId="{36EE7864-C49B-46C3-BF77-5055BACB9EE5}" destId="{0F5E587B-709C-495F-894C-E663F503AA97}" srcOrd="1" destOrd="0" presId="urn:microsoft.com/office/officeart/2008/layout/HalfCircleOrganizationChart"/>
    <dgm:cxn modelId="{D624476F-3C3B-4474-9017-3700B1855844}" type="presParOf" srcId="{36EE7864-C49B-46C3-BF77-5055BACB9EE5}" destId="{53BA5984-4984-43AE-AD7B-641AD4A2B186}" srcOrd="2" destOrd="0" presId="urn:microsoft.com/office/officeart/2008/layout/HalfCircleOrganizationChart"/>
    <dgm:cxn modelId="{A3ADC77C-2A15-4320-8DC9-6F39D8B1F72F}" type="presParOf" srcId="{36EE7864-C49B-46C3-BF77-5055BACB9EE5}" destId="{0904E622-FC94-4581-9289-3EC2FF6CCDF4}" srcOrd="3" destOrd="0" presId="urn:microsoft.com/office/officeart/2008/layout/HalfCircleOrganizationChart"/>
    <dgm:cxn modelId="{E6E8AB06-6E26-485D-8414-E24575BA627A}" type="presParOf" srcId="{7C11BD26-30A6-4FA3-B69D-E830E8FC3911}" destId="{C119F107-73AB-4755-B376-479DD55FC864}" srcOrd="1" destOrd="0" presId="urn:microsoft.com/office/officeart/2008/layout/HalfCircleOrganizationChart"/>
    <dgm:cxn modelId="{494DB4EA-E115-4943-A8E0-28F1F73409D0}" type="presParOf" srcId="{7C11BD26-30A6-4FA3-B69D-E830E8FC3911}" destId="{B42129B9-DA8A-42F3-B3A4-F780452315A1}" srcOrd="2" destOrd="0" presId="urn:microsoft.com/office/officeart/2008/layout/HalfCircleOrganizationChart"/>
    <dgm:cxn modelId="{8026C47F-127C-4357-8BA6-41763F3A6C56}" type="presParOf" srcId="{E4A65299-35DE-4A4B-A9DA-5F5655D5EC18}" destId="{AB55C7F9-1433-45C4-9A79-EEA91991CC32}" srcOrd="8" destOrd="0" presId="urn:microsoft.com/office/officeart/2008/layout/HalfCircleOrganizationChart"/>
    <dgm:cxn modelId="{E70272A7-1156-4609-B314-2C9FE9B40996}" type="presParOf" srcId="{E4A65299-35DE-4A4B-A9DA-5F5655D5EC18}" destId="{44995FF7-A53B-46E2-AAAA-68FD3FB8D063}" srcOrd="9" destOrd="0" presId="urn:microsoft.com/office/officeart/2008/layout/HalfCircleOrganizationChart"/>
    <dgm:cxn modelId="{A7E87A78-EE6A-416D-AC43-0B8222FE1A25}" type="presParOf" srcId="{44995FF7-A53B-46E2-AAAA-68FD3FB8D063}" destId="{632BBB98-36C1-443B-85E9-325885E50A1C}" srcOrd="0" destOrd="0" presId="urn:microsoft.com/office/officeart/2008/layout/HalfCircleOrganizationChart"/>
    <dgm:cxn modelId="{B7C6B94D-B2D3-4D07-B718-3B52E771D9E9}" type="presParOf" srcId="{632BBB98-36C1-443B-85E9-325885E50A1C}" destId="{2D49256F-4337-4DD2-A24F-B5A2BB6905CE}" srcOrd="0" destOrd="0" presId="urn:microsoft.com/office/officeart/2008/layout/HalfCircleOrganizationChart"/>
    <dgm:cxn modelId="{C639FE8B-DB71-4E01-AD2F-8995B3D90C93}" type="presParOf" srcId="{632BBB98-36C1-443B-85E9-325885E50A1C}" destId="{15302722-D0D6-4C63-94CC-D26FAF28399F}" srcOrd="1" destOrd="0" presId="urn:microsoft.com/office/officeart/2008/layout/HalfCircleOrganizationChart"/>
    <dgm:cxn modelId="{8FCD2739-48F6-4A75-91F8-85B6F32C4E4D}" type="presParOf" srcId="{632BBB98-36C1-443B-85E9-325885E50A1C}" destId="{06F81D05-D76A-4DD7-AF40-859D09FDE94F}" srcOrd="2" destOrd="0" presId="urn:microsoft.com/office/officeart/2008/layout/HalfCircleOrganizationChart"/>
    <dgm:cxn modelId="{F994EDF7-A58F-4935-AC23-9635C1EB5B2D}" type="presParOf" srcId="{632BBB98-36C1-443B-85E9-325885E50A1C}" destId="{0666B577-F4E7-4A5A-A21D-783D8DCC6791}" srcOrd="3" destOrd="0" presId="urn:microsoft.com/office/officeart/2008/layout/HalfCircleOrganizationChart"/>
    <dgm:cxn modelId="{480EFBD5-8458-4F12-8F65-09A5744B4CCB}" type="presParOf" srcId="{44995FF7-A53B-46E2-AAAA-68FD3FB8D063}" destId="{5C842ED0-5440-4946-A677-5227F6934A8F}" srcOrd="1" destOrd="0" presId="urn:microsoft.com/office/officeart/2008/layout/HalfCircleOrganizationChart"/>
    <dgm:cxn modelId="{CC9FE92C-DF10-4BB0-8587-535CABE8D769}" type="presParOf" srcId="{44995FF7-A53B-46E2-AAAA-68FD3FB8D063}" destId="{667DEE80-C941-497B-8729-31804CA5C8AD}" srcOrd="2" destOrd="0" presId="urn:microsoft.com/office/officeart/2008/layout/HalfCircleOrganizationChart"/>
    <dgm:cxn modelId="{902EBCD6-BD96-46DB-A7D0-E5EE2F24C5A7}" type="presParOf" srcId="{B8AB91AD-4C42-45E2-928A-6C41BC59929F}" destId="{D98076F9-3167-4BEB-A056-ABB3177453B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72E5B8-E8F5-4EBC-AF9B-0EEC9E7FE2E1}"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7D873EDD-597F-45C5-86CC-C9A9C5E54EED}">
      <dgm:prSet phldrT="[Text]" custT="1"/>
      <dgm:spPr/>
      <dgm:t>
        <a:bodyPr/>
        <a:lstStyle/>
        <a:p>
          <a:r>
            <a:rPr lang="el-GR" sz="2000" dirty="0" smtClean="0"/>
            <a:t>Για κάθε Δέσμη Εργασίας πρέπει να δίνεται η εξής πληροφόρηση:</a:t>
          </a:r>
          <a:endParaRPr lang="en-US" sz="2000" dirty="0"/>
        </a:p>
      </dgm:t>
    </dgm:pt>
    <dgm:pt modelId="{EDB487A5-9E68-4370-83FD-64DAD019B3B0}" type="parTrans" cxnId="{28669582-7EE6-40A2-AD45-E0B054BFA5F5}">
      <dgm:prSet/>
      <dgm:spPr/>
      <dgm:t>
        <a:bodyPr/>
        <a:lstStyle/>
        <a:p>
          <a:endParaRPr lang="en-US"/>
        </a:p>
      </dgm:t>
    </dgm:pt>
    <dgm:pt modelId="{9456DD5E-0C28-4C24-934B-9F41431DA745}" type="sibTrans" cxnId="{28669582-7EE6-40A2-AD45-E0B054BFA5F5}">
      <dgm:prSet/>
      <dgm:spPr/>
      <dgm:t>
        <a:bodyPr/>
        <a:lstStyle/>
        <a:p>
          <a:endParaRPr lang="en-US"/>
        </a:p>
      </dgm:t>
    </dgm:pt>
    <dgm:pt modelId="{30CAF4E4-FD23-40BF-BC4C-FC7977135607}">
      <dgm:prSet phldrT="[Text]"/>
      <dgm:spPr/>
      <dgm:t>
        <a:bodyPr/>
        <a:lstStyle/>
        <a:p>
          <a:r>
            <a:rPr lang="el-GR" dirty="0" smtClean="0"/>
            <a:t>Ειδικοί Στόχοι </a:t>
          </a:r>
          <a:endParaRPr lang="en-US" dirty="0"/>
        </a:p>
      </dgm:t>
    </dgm:pt>
    <dgm:pt modelId="{1BDDBB30-EB99-406A-8D96-022418572300}" type="parTrans" cxnId="{20F7E859-4913-4D9E-BE5C-52FB49AA6ED4}">
      <dgm:prSet/>
      <dgm:spPr/>
      <dgm:t>
        <a:bodyPr/>
        <a:lstStyle/>
        <a:p>
          <a:endParaRPr lang="en-US"/>
        </a:p>
      </dgm:t>
    </dgm:pt>
    <dgm:pt modelId="{C3E429CC-99EC-4E49-8855-D51F1A3E5C6D}" type="sibTrans" cxnId="{20F7E859-4913-4D9E-BE5C-52FB49AA6ED4}">
      <dgm:prSet/>
      <dgm:spPr/>
      <dgm:t>
        <a:bodyPr/>
        <a:lstStyle/>
        <a:p>
          <a:endParaRPr lang="en-US"/>
        </a:p>
      </dgm:t>
    </dgm:pt>
    <dgm:pt modelId="{6F405FC1-7C43-4F0B-B2F7-6AA69B86A897}">
      <dgm:prSet phldrT="[Text]" custT="1"/>
      <dgm:spPr/>
      <dgm:t>
        <a:bodyPr/>
        <a:lstStyle/>
        <a:p>
          <a:r>
            <a:rPr lang="el-GR" sz="2000" dirty="0" smtClean="0"/>
            <a:t>Για κάθε Δραστηριότητα (που εμπίπτει σε μία Δέσμη) πρέπει να διατίθεται η εξής πληροφόρηση:</a:t>
          </a:r>
          <a:endParaRPr lang="en-US" sz="2000" dirty="0"/>
        </a:p>
      </dgm:t>
    </dgm:pt>
    <dgm:pt modelId="{EDBBE404-4FD7-4E37-8E68-8373F49C9CA5}" type="parTrans" cxnId="{C3C1D4B9-32A0-41E8-B67E-0DE47215AE6D}">
      <dgm:prSet/>
      <dgm:spPr/>
      <dgm:t>
        <a:bodyPr/>
        <a:lstStyle/>
        <a:p>
          <a:endParaRPr lang="en-US"/>
        </a:p>
      </dgm:t>
    </dgm:pt>
    <dgm:pt modelId="{02551C05-4720-4D57-A0FF-84022BFC26EC}" type="sibTrans" cxnId="{C3C1D4B9-32A0-41E8-B67E-0DE47215AE6D}">
      <dgm:prSet/>
      <dgm:spPr/>
      <dgm:t>
        <a:bodyPr/>
        <a:lstStyle/>
        <a:p>
          <a:endParaRPr lang="en-US"/>
        </a:p>
      </dgm:t>
    </dgm:pt>
    <dgm:pt modelId="{B7E5B0BC-8574-4200-B5BB-09F9E825A5FF}">
      <dgm:prSet phldrT="[Text]"/>
      <dgm:spPr/>
      <dgm:t>
        <a:bodyPr/>
        <a:lstStyle/>
        <a:p>
          <a:r>
            <a:rPr lang="el-GR" dirty="0" smtClean="0"/>
            <a:t>Παραδοτέα/Αποτελέσματα</a:t>
          </a:r>
          <a:endParaRPr lang="en-US" dirty="0"/>
        </a:p>
      </dgm:t>
    </dgm:pt>
    <dgm:pt modelId="{E4A1E37F-778F-4B60-AD39-55DD746CB0AA}" type="parTrans" cxnId="{EDDEEFC4-4FCF-4699-A410-850C66E90A37}">
      <dgm:prSet/>
      <dgm:spPr/>
      <dgm:t>
        <a:bodyPr/>
        <a:lstStyle/>
        <a:p>
          <a:endParaRPr lang="en-US"/>
        </a:p>
      </dgm:t>
    </dgm:pt>
    <dgm:pt modelId="{5FFC53FF-0970-4D6F-92C1-ED3A357E7A99}" type="sibTrans" cxnId="{EDDEEFC4-4FCF-4699-A410-850C66E90A37}">
      <dgm:prSet/>
      <dgm:spPr/>
      <dgm:t>
        <a:bodyPr/>
        <a:lstStyle/>
        <a:p>
          <a:endParaRPr lang="en-US"/>
        </a:p>
      </dgm:t>
    </dgm:pt>
    <dgm:pt modelId="{DD3B6FA3-8E36-4332-900B-92618573EB5D}">
      <dgm:prSet phldrT="[Text]"/>
      <dgm:spPr/>
      <dgm:t>
        <a:bodyPr/>
        <a:lstStyle/>
        <a:p>
          <a:r>
            <a:rPr lang="el-GR" dirty="0" smtClean="0"/>
            <a:t>Ποιοτικοί/Ποσοτικοί δείκτες</a:t>
          </a:r>
          <a:endParaRPr lang="en-US" dirty="0"/>
        </a:p>
      </dgm:t>
    </dgm:pt>
    <dgm:pt modelId="{A0B21F2D-6E1E-40AD-9595-BED03FB49391}" type="parTrans" cxnId="{FD19BB42-8561-44D5-A8C8-27181748F98C}">
      <dgm:prSet/>
      <dgm:spPr/>
      <dgm:t>
        <a:bodyPr/>
        <a:lstStyle/>
        <a:p>
          <a:endParaRPr lang="en-US"/>
        </a:p>
      </dgm:t>
    </dgm:pt>
    <dgm:pt modelId="{BC269CB8-BA8B-4125-B29D-FE86BA7703DB}" type="sibTrans" cxnId="{FD19BB42-8561-44D5-A8C8-27181748F98C}">
      <dgm:prSet/>
      <dgm:spPr/>
      <dgm:t>
        <a:bodyPr/>
        <a:lstStyle/>
        <a:p>
          <a:endParaRPr lang="en-US"/>
        </a:p>
      </dgm:t>
    </dgm:pt>
    <dgm:pt modelId="{3B555A3E-7EFF-4017-BD04-F65C3F3C8E35}">
      <dgm:prSet phldrT="[Text]"/>
      <dgm:spPr/>
      <dgm:t>
        <a:bodyPr/>
        <a:lstStyle/>
        <a:p>
          <a:r>
            <a:rPr lang="el-GR" dirty="0" smtClean="0"/>
            <a:t>Καθήκοντα Εταίρων</a:t>
          </a:r>
          <a:endParaRPr lang="en-US" dirty="0"/>
        </a:p>
      </dgm:t>
    </dgm:pt>
    <dgm:pt modelId="{4BC2E5AD-A6F7-4908-A320-5501293B9FD8}" type="parTrans" cxnId="{6A177672-410E-453A-9C3E-01704594E14E}">
      <dgm:prSet/>
      <dgm:spPr/>
      <dgm:t>
        <a:bodyPr/>
        <a:lstStyle/>
        <a:p>
          <a:endParaRPr lang="en-US"/>
        </a:p>
      </dgm:t>
    </dgm:pt>
    <dgm:pt modelId="{90E991B0-8255-46A5-BC92-E0040B92A1AA}" type="sibTrans" cxnId="{6A177672-410E-453A-9C3E-01704594E14E}">
      <dgm:prSet/>
      <dgm:spPr/>
      <dgm:t>
        <a:bodyPr/>
        <a:lstStyle/>
        <a:p>
          <a:endParaRPr lang="en-US"/>
        </a:p>
      </dgm:t>
    </dgm:pt>
    <dgm:pt modelId="{C01008B5-5099-4B6A-94D1-C61A29080465}">
      <dgm:prSet phldrT="[Text]"/>
      <dgm:spPr/>
      <dgm:t>
        <a:bodyPr/>
        <a:lstStyle/>
        <a:p>
          <a:r>
            <a:rPr lang="el-GR" dirty="0" smtClean="0"/>
            <a:t>Αναμενόμενο Κόστος</a:t>
          </a:r>
          <a:endParaRPr lang="en-US" dirty="0"/>
        </a:p>
      </dgm:t>
    </dgm:pt>
    <dgm:pt modelId="{272387FF-0B9C-4CA6-80C4-1583285357DD}" type="parTrans" cxnId="{640DEECB-28AA-4F50-B9EF-27102A1ED450}">
      <dgm:prSet/>
      <dgm:spPr/>
      <dgm:t>
        <a:bodyPr/>
        <a:lstStyle/>
        <a:p>
          <a:endParaRPr lang="en-US"/>
        </a:p>
      </dgm:t>
    </dgm:pt>
    <dgm:pt modelId="{5377CA7B-E982-45D6-A5A8-AB39A5F66D75}" type="sibTrans" cxnId="{640DEECB-28AA-4F50-B9EF-27102A1ED450}">
      <dgm:prSet/>
      <dgm:spPr/>
      <dgm:t>
        <a:bodyPr/>
        <a:lstStyle/>
        <a:p>
          <a:endParaRPr lang="en-US"/>
        </a:p>
      </dgm:t>
    </dgm:pt>
    <dgm:pt modelId="{5F94E8E7-1462-4D0C-B5AC-74DD92CED026}">
      <dgm:prSet phldrT="[Text]"/>
      <dgm:spPr/>
      <dgm:t>
        <a:bodyPr/>
        <a:lstStyle/>
        <a:p>
          <a:endParaRPr lang="en-US" dirty="0"/>
        </a:p>
      </dgm:t>
    </dgm:pt>
    <dgm:pt modelId="{41B55916-6000-4E3A-A3F9-8F604EDD0B9B}" type="parTrans" cxnId="{34BB0353-EB85-4081-AF12-DC2A1BBD9DB7}">
      <dgm:prSet/>
      <dgm:spPr/>
      <dgm:t>
        <a:bodyPr/>
        <a:lstStyle/>
        <a:p>
          <a:endParaRPr lang="en-US"/>
        </a:p>
      </dgm:t>
    </dgm:pt>
    <dgm:pt modelId="{DE4E39DE-9DB4-403F-976E-14E97BE0C877}" type="sibTrans" cxnId="{34BB0353-EB85-4081-AF12-DC2A1BBD9DB7}">
      <dgm:prSet/>
      <dgm:spPr/>
      <dgm:t>
        <a:bodyPr/>
        <a:lstStyle/>
        <a:p>
          <a:endParaRPr lang="en-US"/>
        </a:p>
      </dgm:t>
    </dgm:pt>
    <dgm:pt modelId="{189AC29C-C4CA-4057-8085-781B37661120}">
      <dgm:prSet phldrT="[Text]"/>
      <dgm:spPr/>
      <dgm:t>
        <a:bodyPr/>
        <a:lstStyle/>
        <a:p>
          <a:r>
            <a:rPr lang="el-GR" dirty="0" smtClean="0"/>
            <a:t>Βασικά χαρακτηριστικά (Τίτλος, τόπος, διάρκεια, επικεφαλής Εταίρος, συμμετέχοντες)</a:t>
          </a:r>
          <a:endParaRPr lang="en-US" dirty="0"/>
        </a:p>
      </dgm:t>
    </dgm:pt>
    <dgm:pt modelId="{86E4DDA8-6282-4BBF-9600-2000C04850E7}" type="parTrans" cxnId="{9658AD90-0E4B-4D7E-A072-1DC818847365}">
      <dgm:prSet/>
      <dgm:spPr/>
      <dgm:t>
        <a:bodyPr/>
        <a:lstStyle/>
        <a:p>
          <a:endParaRPr lang="en-US"/>
        </a:p>
      </dgm:t>
    </dgm:pt>
    <dgm:pt modelId="{7901401F-7242-4D18-A7A1-76B1C41EFF31}" type="sibTrans" cxnId="{9658AD90-0E4B-4D7E-A072-1DC818847365}">
      <dgm:prSet/>
      <dgm:spPr/>
      <dgm:t>
        <a:bodyPr/>
        <a:lstStyle/>
        <a:p>
          <a:endParaRPr lang="en-US"/>
        </a:p>
      </dgm:t>
    </dgm:pt>
    <dgm:pt modelId="{F9E4A260-3EA7-435B-9A7F-89451E4D8FB0}">
      <dgm:prSet phldrT="[Text]"/>
      <dgm:spPr/>
      <dgm:t>
        <a:bodyPr/>
        <a:lstStyle/>
        <a:p>
          <a:r>
            <a:rPr lang="el-GR" dirty="0" smtClean="0"/>
            <a:t>Περιγραφή-Περιεχόμενο-Στόχοι</a:t>
          </a:r>
          <a:endParaRPr lang="en-US" dirty="0"/>
        </a:p>
      </dgm:t>
    </dgm:pt>
    <dgm:pt modelId="{5CBF63EF-4566-4822-BB2A-A98B8DFE0223}" type="parTrans" cxnId="{FD52EFFE-BF97-4AF4-8AB1-92389506676A}">
      <dgm:prSet/>
      <dgm:spPr/>
      <dgm:t>
        <a:bodyPr/>
        <a:lstStyle/>
        <a:p>
          <a:endParaRPr lang="en-US"/>
        </a:p>
      </dgm:t>
    </dgm:pt>
    <dgm:pt modelId="{D7BFDAC1-9F60-483B-806C-C38DBE68263C}" type="sibTrans" cxnId="{FD52EFFE-BF97-4AF4-8AB1-92389506676A}">
      <dgm:prSet/>
      <dgm:spPr/>
      <dgm:t>
        <a:bodyPr/>
        <a:lstStyle/>
        <a:p>
          <a:endParaRPr lang="en-US"/>
        </a:p>
      </dgm:t>
    </dgm:pt>
    <dgm:pt modelId="{5F948F4E-3E4F-47C2-896A-B5CAABCAE609}">
      <dgm:prSet phldrT="[Text]"/>
      <dgm:spPr/>
      <dgm:t>
        <a:bodyPr/>
        <a:lstStyle/>
        <a:p>
          <a:r>
            <a:rPr lang="el-GR" dirty="0" smtClean="0"/>
            <a:t>Παραδοτέα/Αποτελέσματα</a:t>
          </a:r>
          <a:endParaRPr lang="en-US" dirty="0"/>
        </a:p>
      </dgm:t>
    </dgm:pt>
    <dgm:pt modelId="{66590173-7710-4AD8-AC3D-78B31FA60740}" type="parTrans" cxnId="{23C96B4C-3CED-44A2-8107-50D2957A208F}">
      <dgm:prSet/>
      <dgm:spPr/>
      <dgm:t>
        <a:bodyPr/>
        <a:lstStyle/>
        <a:p>
          <a:endParaRPr lang="en-US"/>
        </a:p>
      </dgm:t>
    </dgm:pt>
    <dgm:pt modelId="{A8CAF859-F2FC-418A-BEF3-B94C22C6B6D6}" type="sibTrans" cxnId="{23C96B4C-3CED-44A2-8107-50D2957A208F}">
      <dgm:prSet/>
      <dgm:spPr/>
      <dgm:t>
        <a:bodyPr/>
        <a:lstStyle/>
        <a:p>
          <a:endParaRPr lang="en-US"/>
        </a:p>
      </dgm:t>
    </dgm:pt>
    <dgm:pt modelId="{7BCA9C19-7F02-4A62-AF49-B97FDC100336}">
      <dgm:prSet phldrT="[Text]"/>
      <dgm:spPr/>
      <dgm:t>
        <a:bodyPr/>
        <a:lstStyle/>
        <a:p>
          <a:r>
            <a:rPr lang="el-GR" dirty="0" smtClean="0"/>
            <a:t>Αναμενόμενο Κόστος</a:t>
          </a:r>
          <a:endParaRPr lang="en-US" dirty="0"/>
        </a:p>
      </dgm:t>
    </dgm:pt>
    <dgm:pt modelId="{7034F801-25A1-4406-A73C-03F3455CC597}" type="parTrans" cxnId="{843E3407-4E5F-48A5-8559-10CC7536C0E2}">
      <dgm:prSet/>
      <dgm:spPr/>
      <dgm:t>
        <a:bodyPr/>
        <a:lstStyle/>
        <a:p>
          <a:endParaRPr lang="en-US"/>
        </a:p>
      </dgm:t>
    </dgm:pt>
    <dgm:pt modelId="{3495FCB7-E5BA-47D7-A9D9-D35FBE728EC5}" type="sibTrans" cxnId="{843E3407-4E5F-48A5-8559-10CC7536C0E2}">
      <dgm:prSet/>
      <dgm:spPr/>
      <dgm:t>
        <a:bodyPr/>
        <a:lstStyle/>
        <a:p>
          <a:endParaRPr lang="en-US"/>
        </a:p>
      </dgm:t>
    </dgm:pt>
    <dgm:pt modelId="{73240DAE-24C7-4362-823C-AF6C5A9E8876}">
      <dgm:prSet phldrT="[Text]"/>
      <dgm:spPr/>
      <dgm:t>
        <a:bodyPr/>
        <a:lstStyle/>
        <a:p>
          <a:r>
            <a:rPr lang="el-GR" dirty="0" smtClean="0"/>
            <a:t>Προφίλ συμμετεχόντων</a:t>
          </a:r>
          <a:endParaRPr lang="en-US" dirty="0"/>
        </a:p>
      </dgm:t>
    </dgm:pt>
    <dgm:pt modelId="{BBDB8902-1C33-4830-B61F-5F225B6B1704}" type="parTrans" cxnId="{34A130D3-145B-4177-AB3E-0C04D8C7C244}">
      <dgm:prSet/>
      <dgm:spPr/>
      <dgm:t>
        <a:bodyPr/>
        <a:lstStyle/>
        <a:p>
          <a:endParaRPr lang="en-US"/>
        </a:p>
      </dgm:t>
    </dgm:pt>
    <dgm:pt modelId="{C870C22D-B300-46C3-8866-CE23ED9E450E}" type="sibTrans" cxnId="{34A130D3-145B-4177-AB3E-0C04D8C7C244}">
      <dgm:prSet/>
      <dgm:spPr/>
      <dgm:t>
        <a:bodyPr/>
        <a:lstStyle/>
        <a:p>
          <a:endParaRPr lang="en-US"/>
        </a:p>
      </dgm:t>
    </dgm:pt>
    <dgm:pt modelId="{A102922E-E32D-460B-882D-77A734C06109}" type="pres">
      <dgm:prSet presAssocID="{CA72E5B8-E8F5-4EBC-AF9B-0EEC9E7FE2E1}" presName="Name0" presStyleCnt="0">
        <dgm:presLayoutVars>
          <dgm:dir/>
          <dgm:animLvl val="lvl"/>
          <dgm:resizeHandles val="exact"/>
        </dgm:presLayoutVars>
      </dgm:prSet>
      <dgm:spPr/>
      <dgm:t>
        <a:bodyPr/>
        <a:lstStyle/>
        <a:p>
          <a:endParaRPr lang="en-US"/>
        </a:p>
      </dgm:t>
    </dgm:pt>
    <dgm:pt modelId="{0F3FC92F-4F08-4919-B0DA-AD45D453506D}" type="pres">
      <dgm:prSet presAssocID="{7D873EDD-597F-45C5-86CC-C9A9C5E54EED}" presName="linNode" presStyleCnt="0"/>
      <dgm:spPr/>
    </dgm:pt>
    <dgm:pt modelId="{CF4F3251-44A9-4823-AC34-953C2A0ECBAF}" type="pres">
      <dgm:prSet presAssocID="{7D873EDD-597F-45C5-86CC-C9A9C5E54EED}" presName="parentText" presStyleLbl="node1" presStyleIdx="0" presStyleCnt="2" custScaleY="845276">
        <dgm:presLayoutVars>
          <dgm:chMax val="1"/>
          <dgm:bulletEnabled val="1"/>
        </dgm:presLayoutVars>
      </dgm:prSet>
      <dgm:spPr/>
      <dgm:t>
        <a:bodyPr/>
        <a:lstStyle/>
        <a:p>
          <a:endParaRPr lang="en-US"/>
        </a:p>
      </dgm:t>
    </dgm:pt>
    <dgm:pt modelId="{52221C3E-703A-48DA-92BF-B711D801F263}" type="pres">
      <dgm:prSet presAssocID="{7D873EDD-597F-45C5-86CC-C9A9C5E54EED}" presName="descendantText" presStyleLbl="alignAccFollowNode1" presStyleIdx="0" presStyleCnt="2" custScaleY="2000000" custLinFactY="-100000" custLinFactNeighborX="4642" custLinFactNeighborY="-172398">
        <dgm:presLayoutVars>
          <dgm:bulletEnabled val="1"/>
        </dgm:presLayoutVars>
      </dgm:prSet>
      <dgm:spPr/>
      <dgm:t>
        <a:bodyPr/>
        <a:lstStyle/>
        <a:p>
          <a:endParaRPr lang="en-US"/>
        </a:p>
      </dgm:t>
    </dgm:pt>
    <dgm:pt modelId="{892C826E-8608-4BED-BACB-BD8A9439FD72}" type="pres">
      <dgm:prSet presAssocID="{9456DD5E-0C28-4C24-934B-9F41431DA745}" presName="sp" presStyleCnt="0"/>
      <dgm:spPr/>
    </dgm:pt>
    <dgm:pt modelId="{29DEB9D8-1019-4AB2-85D0-AAC431DD286E}" type="pres">
      <dgm:prSet presAssocID="{6F405FC1-7C43-4F0B-B2F7-6AA69B86A897}" presName="linNode" presStyleCnt="0"/>
      <dgm:spPr/>
    </dgm:pt>
    <dgm:pt modelId="{382D280D-6621-4AFB-A6A1-BF984602CCF4}" type="pres">
      <dgm:prSet presAssocID="{6F405FC1-7C43-4F0B-B2F7-6AA69B86A897}" presName="parentText" presStyleLbl="node1" presStyleIdx="1" presStyleCnt="2" custScaleX="100939" custScaleY="982743" custLinFactNeighborX="-153" custLinFactNeighborY="-6526">
        <dgm:presLayoutVars>
          <dgm:chMax val="1"/>
          <dgm:bulletEnabled val="1"/>
        </dgm:presLayoutVars>
      </dgm:prSet>
      <dgm:spPr/>
      <dgm:t>
        <a:bodyPr/>
        <a:lstStyle/>
        <a:p>
          <a:endParaRPr lang="en-US"/>
        </a:p>
      </dgm:t>
    </dgm:pt>
    <dgm:pt modelId="{8573D8BC-2990-41D6-B6A4-DF58E28E2CD0}" type="pres">
      <dgm:prSet presAssocID="{6F405FC1-7C43-4F0B-B2F7-6AA69B86A897}" presName="descendantText" presStyleLbl="alignAccFollowNode1" presStyleIdx="1" presStyleCnt="2" custScaleX="99258" custScaleY="2000000" custLinFactNeighborX="22496" custLinFactNeighborY="9138">
        <dgm:presLayoutVars>
          <dgm:bulletEnabled val="1"/>
        </dgm:presLayoutVars>
      </dgm:prSet>
      <dgm:spPr/>
      <dgm:t>
        <a:bodyPr/>
        <a:lstStyle/>
        <a:p>
          <a:endParaRPr lang="en-US"/>
        </a:p>
      </dgm:t>
    </dgm:pt>
  </dgm:ptLst>
  <dgm:cxnLst>
    <dgm:cxn modelId="{23C96B4C-3CED-44A2-8107-50D2957A208F}" srcId="{6F405FC1-7C43-4F0B-B2F7-6AA69B86A897}" destId="{5F948F4E-3E4F-47C2-896A-B5CAABCAE609}" srcOrd="2" destOrd="0" parTransId="{66590173-7710-4AD8-AC3D-78B31FA60740}" sibTransId="{A8CAF859-F2FC-418A-BEF3-B94C22C6B6D6}"/>
    <dgm:cxn modelId="{28B73558-7E65-4278-8380-50729DC09CB1}" type="presOf" srcId="{CA72E5B8-E8F5-4EBC-AF9B-0EEC9E7FE2E1}" destId="{A102922E-E32D-460B-882D-77A734C06109}" srcOrd="0" destOrd="0" presId="urn:microsoft.com/office/officeart/2005/8/layout/vList5"/>
    <dgm:cxn modelId="{6A177672-410E-453A-9C3E-01704594E14E}" srcId="{7D873EDD-597F-45C5-86CC-C9A9C5E54EED}" destId="{3B555A3E-7EFF-4017-BD04-F65C3F3C8E35}" srcOrd="3" destOrd="0" parTransId="{4BC2E5AD-A6F7-4908-A320-5501293B9FD8}" sibTransId="{90E991B0-8255-46A5-BC92-E0040B92A1AA}"/>
    <dgm:cxn modelId="{C3C1D4B9-32A0-41E8-B67E-0DE47215AE6D}" srcId="{CA72E5B8-E8F5-4EBC-AF9B-0EEC9E7FE2E1}" destId="{6F405FC1-7C43-4F0B-B2F7-6AA69B86A897}" srcOrd="1" destOrd="0" parTransId="{EDBBE404-4FD7-4E37-8E68-8373F49C9CA5}" sibTransId="{02551C05-4720-4D57-A0FF-84022BFC26EC}"/>
    <dgm:cxn modelId="{9D592224-584F-4C97-86EE-4BDEC5140113}" type="presOf" srcId="{3B555A3E-7EFF-4017-BD04-F65C3F3C8E35}" destId="{52221C3E-703A-48DA-92BF-B711D801F263}" srcOrd="0" destOrd="3" presId="urn:microsoft.com/office/officeart/2005/8/layout/vList5"/>
    <dgm:cxn modelId="{843E3407-4E5F-48A5-8559-10CC7536C0E2}" srcId="{6F405FC1-7C43-4F0B-B2F7-6AA69B86A897}" destId="{7BCA9C19-7F02-4A62-AF49-B97FDC100336}" srcOrd="4" destOrd="0" parTransId="{7034F801-25A1-4406-A73C-03F3455CC597}" sibTransId="{3495FCB7-E5BA-47D7-A9D9-D35FBE728EC5}"/>
    <dgm:cxn modelId="{4EDE8A87-29BB-4C03-BC1E-DD79DA4617E7}" type="presOf" srcId="{B7E5B0BC-8574-4200-B5BB-09F9E825A5FF}" destId="{52221C3E-703A-48DA-92BF-B711D801F263}" srcOrd="0" destOrd="1" presId="urn:microsoft.com/office/officeart/2005/8/layout/vList5"/>
    <dgm:cxn modelId="{EDDEEFC4-4FCF-4699-A410-850C66E90A37}" srcId="{7D873EDD-597F-45C5-86CC-C9A9C5E54EED}" destId="{B7E5B0BC-8574-4200-B5BB-09F9E825A5FF}" srcOrd="1" destOrd="0" parTransId="{E4A1E37F-778F-4B60-AD39-55DD746CB0AA}" sibTransId="{5FFC53FF-0970-4D6F-92C1-ED3A357E7A99}"/>
    <dgm:cxn modelId="{FD52EFFE-BF97-4AF4-8AB1-92389506676A}" srcId="{6F405FC1-7C43-4F0B-B2F7-6AA69B86A897}" destId="{F9E4A260-3EA7-435B-9A7F-89451E4D8FB0}" srcOrd="1" destOrd="0" parTransId="{5CBF63EF-4566-4822-BB2A-A98B8DFE0223}" sibTransId="{D7BFDAC1-9F60-483B-806C-C38DBE68263C}"/>
    <dgm:cxn modelId="{34BB0353-EB85-4081-AF12-DC2A1BBD9DB7}" srcId="{6F405FC1-7C43-4F0B-B2F7-6AA69B86A897}" destId="{5F94E8E7-1462-4D0C-B5AC-74DD92CED026}" srcOrd="5" destOrd="0" parTransId="{41B55916-6000-4E3A-A3F9-8F604EDD0B9B}" sibTransId="{DE4E39DE-9DB4-403F-976E-14E97BE0C877}"/>
    <dgm:cxn modelId="{20F7E859-4913-4D9E-BE5C-52FB49AA6ED4}" srcId="{7D873EDD-597F-45C5-86CC-C9A9C5E54EED}" destId="{30CAF4E4-FD23-40BF-BC4C-FC7977135607}" srcOrd="0" destOrd="0" parTransId="{1BDDBB30-EB99-406A-8D96-022418572300}" sibTransId="{C3E429CC-99EC-4E49-8855-D51F1A3E5C6D}"/>
    <dgm:cxn modelId="{9658AD90-0E4B-4D7E-A072-1DC818847365}" srcId="{6F405FC1-7C43-4F0B-B2F7-6AA69B86A897}" destId="{189AC29C-C4CA-4057-8085-781B37661120}" srcOrd="0" destOrd="0" parTransId="{86E4DDA8-6282-4BBF-9600-2000C04850E7}" sibTransId="{7901401F-7242-4D18-A7A1-76B1C41EFF31}"/>
    <dgm:cxn modelId="{34A130D3-145B-4177-AB3E-0C04D8C7C244}" srcId="{6F405FC1-7C43-4F0B-B2F7-6AA69B86A897}" destId="{73240DAE-24C7-4362-823C-AF6C5A9E8876}" srcOrd="3" destOrd="0" parTransId="{BBDB8902-1C33-4830-B61F-5F225B6B1704}" sibTransId="{C870C22D-B300-46C3-8866-CE23ED9E450E}"/>
    <dgm:cxn modelId="{2E7F00E3-F01D-462F-B5FC-99B154A2D362}" type="presOf" srcId="{5F948F4E-3E4F-47C2-896A-B5CAABCAE609}" destId="{8573D8BC-2990-41D6-B6A4-DF58E28E2CD0}" srcOrd="0" destOrd="2" presId="urn:microsoft.com/office/officeart/2005/8/layout/vList5"/>
    <dgm:cxn modelId="{073F9B34-3CC7-43D3-9A2F-62ADB4B0F871}" type="presOf" srcId="{F9E4A260-3EA7-435B-9A7F-89451E4D8FB0}" destId="{8573D8BC-2990-41D6-B6A4-DF58E28E2CD0}" srcOrd="0" destOrd="1" presId="urn:microsoft.com/office/officeart/2005/8/layout/vList5"/>
    <dgm:cxn modelId="{CEC63F41-83D0-47F7-9F4C-806B0BBAB2CE}" type="presOf" srcId="{189AC29C-C4CA-4057-8085-781B37661120}" destId="{8573D8BC-2990-41D6-B6A4-DF58E28E2CD0}" srcOrd="0" destOrd="0" presId="urn:microsoft.com/office/officeart/2005/8/layout/vList5"/>
    <dgm:cxn modelId="{FD19BB42-8561-44D5-A8C8-27181748F98C}" srcId="{7D873EDD-597F-45C5-86CC-C9A9C5E54EED}" destId="{DD3B6FA3-8E36-4332-900B-92618573EB5D}" srcOrd="2" destOrd="0" parTransId="{A0B21F2D-6E1E-40AD-9595-BED03FB49391}" sibTransId="{BC269CB8-BA8B-4125-B29D-FE86BA7703DB}"/>
    <dgm:cxn modelId="{0071586A-DDD5-4A47-BEF3-75FA523A93C3}" type="presOf" srcId="{30CAF4E4-FD23-40BF-BC4C-FC7977135607}" destId="{52221C3E-703A-48DA-92BF-B711D801F263}" srcOrd="0" destOrd="0" presId="urn:microsoft.com/office/officeart/2005/8/layout/vList5"/>
    <dgm:cxn modelId="{2F1AD4BA-400C-46BB-B53F-BA01492B80FF}" type="presOf" srcId="{7D873EDD-597F-45C5-86CC-C9A9C5E54EED}" destId="{CF4F3251-44A9-4823-AC34-953C2A0ECBAF}" srcOrd="0" destOrd="0" presId="urn:microsoft.com/office/officeart/2005/8/layout/vList5"/>
    <dgm:cxn modelId="{640DEECB-28AA-4F50-B9EF-27102A1ED450}" srcId="{7D873EDD-597F-45C5-86CC-C9A9C5E54EED}" destId="{C01008B5-5099-4B6A-94D1-C61A29080465}" srcOrd="4" destOrd="0" parTransId="{272387FF-0B9C-4CA6-80C4-1583285357DD}" sibTransId="{5377CA7B-E982-45D6-A5A8-AB39A5F66D75}"/>
    <dgm:cxn modelId="{19D89740-DB81-48C1-8041-25989C6D3281}" type="presOf" srcId="{C01008B5-5099-4B6A-94D1-C61A29080465}" destId="{52221C3E-703A-48DA-92BF-B711D801F263}" srcOrd="0" destOrd="4" presId="urn:microsoft.com/office/officeart/2005/8/layout/vList5"/>
    <dgm:cxn modelId="{28669582-7EE6-40A2-AD45-E0B054BFA5F5}" srcId="{CA72E5B8-E8F5-4EBC-AF9B-0EEC9E7FE2E1}" destId="{7D873EDD-597F-45C5-86CC-C9A9C5E54EED}" srcOrd="0" destOrd="0" parTransId="{EDB487A5-9E68-4370-83FD-64DAD019B3B0}" sibTransId="{9456DD5E-0C28-4C24-934B-9F41431DA745}"/>
    <dgm:cxn modelId="{0DA70F69-5A42-4C1D-89AC-C21C43825B1C}" type="presOf" srcId="{7BCA9C19-7F02-4A62-AF49-B97FDC100336}" destId="{8573D8BC-2990-41D6-B6A4-DF58E28E2CD0}" srcOrd="0" destOrd="4" presId="urn:microsoft.com/office/officeart/2005/8/layout/vList5"/>
    <dgm:cxn modelId="{3AC4AFFE-6459-4BD9-98A4-0487F1ECF9C0}" type="presOf" srcId="{5F94E8E7-1462-4D0C-B5AC-74DD92CED026}" destId="{8573D8BC-2990-41D6-B6A4-DF58E28E2CD0}" srcOrd="0" destOrd="5" presId="urn:microsoft.com/office/officeart/2005/8/layout/vList5"/>
    <dgm:cxn modelId="{5A213A76-2CB2-4073-9B2F-4EB4675D69AF}" type="presOf" srcId="{6F405FC1-7C43-4F0B-B2F7-6AA69B86A897}" destId="{382D280D-6621-4AFB-A6A1-BF984602CCF4}" srcOrd="0" destOrd="0" presId="urn:microsoft.com/office/officeart/2005/8/layout/vList5"/>
    <dgm:cxn modelId="{96248BC6-6FFB-47CB-B5C9-C6D2AC51270A}" type="presOf" srcId="{73240DAE-24C7-4362-823C-AF6C5A9E8876}" destId="{8573D8BC-2990-41D6-B6A4-DF58E28E2CD0}" srcOrd="0" destOrd="3" presId="urn:microsoft.com/office/officeart/2005/8/layout/vList5"/>
    <dgm:cxn modelId="{B3515C30-AE36-48FD-AB78-7D0126FDE7B7}" type="presOf" srcId="{DD3B6FA3-8E36-4332-900B-92618573EB5D}" destId="{52221C3E-703A-48DA-92BF-B711D801F263}" srcOrd="0" destOrd="2" presId="urn:microsoft.com/office/officeart/2005/8/layout/vList5"/>
    <dgm:cxn modelId="{13C4C614-2FBC-48E6-881A-DB51EF24B02C}" type="presParOf" srcId="{A102922E-E32D-460B-882D-77A734C06109}" destId="{0F3FC92F-4F08-4919-B0DA-AD45D453506D}" srcOrd="0" destOrd="0" presId="urn:microsoft.com/office/officeart/2005/8/layout/vList5"/>
    <dgm:cxn modelId="{F918C2B6-8022-4278-AAA0-F98E5651B197}" type="presParOf" srcId="{0F3FC92F-4F08-4919-B0DA-AD45D453506D}" destId="{CF4F3251-44A9-4823-AC34-953C2A0ECBAF}" srcOrd="0" destOrd="0" presId="urn:microsoft.com/office/officeart/2005/8/layout/vList5"/>
    <dgm:cxn modelId="{5143E2AF-A523-4F85-82D7-C38967D37997}" type="presParOf" srcId="{0F3FC92F-4F08-4919-B0DA-AD45D453506D}" destId="{52221C3E-703A-48DA-92BF-B711D801F263}" srcOrd="1" destOrd="0" presId="urn:microsoft.com/office/officeart/2005/8/layout/vList5"/>
    <dgm:cxn modelId="{89BA9231-54A9-4465-87C1-BC99048BC884}" type="presParOf" srcId="{A102922E-E32D-460B-882D-77A734C06109}" destId="{892C826E-8608-4BED-BACB-BD8A9439FD72}" srcOrd="1" destOrd="0" presId="urn:microsoft.com/office/officeart/2005/8/layout/vList5"/>
    <dgm:cxn modelId="{2FB98800-2DD5-4218-AD37-B6E66A727F94}" type="presParOf" srcId="{A102922E-E32D-460B-882D-77A734C06109}" destId="{29DEB9D8-1019-4AB2-85D0-AAC431DD286E}" srcOrd="2" destOrd="0" presId="urn:microsoft.com/office/officeart/2005/8/layout/vList5"/>
    <dgm:cxn modelId="{D3DC338D-C548-4936-98D8-A10A702373AC}" type="presParOf" srcId="{29DEB9D8-1019-4AB2-85D0-AAC431DD286E}" destId="{382D280D-6621-4AFB-A6A1-BF984602CCF4}" srcOrd="0" destOrd="0" presId="urn:microsoft.com/office/officeart/2005/8/layout/vList5"/>
    <dgm:cxn modelId="{C18128E4-AE71-464A-8109-EC35B90583AB}" type="presParOf" srcId="{29DEB9D8-1019-4AB2-85D0-AAC431DD286E}" destId="{8573D8BC-2990-41D6-B6A4-DF58E28E2C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CEC168-4585-4FD8-BFA1-BFD067F7BA55}"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0BB81F50-3610-47A7-AE16-F0AE5EB7B36A}">
      <dgm:prSet phldrT="[Text]"/>
      <dgm:spPr/>
      <dgm:t>
        <a:bodyPr/>
        <a:lstStyle/>
        <a:p>
          <a:r>
            <a:rPr lang="en-US" dirty="0" smtClean="0"/>
            <a:t>Relevance </a:t>
          </a:r>
          <a:r>
            <a:rPr lang="el-GR" dirty="0" smtClean="0"/>
            <a:t>/Συνάφεια</a:t>
          </a:r>
          <a:endParaRPr lang="en-US" dirty="0"/>
        </a:p>
      </dgm:t>
    </dgm:pt>
    <dgm:pt modelId="{4969D120-331F-4169-ABC2-2CDD57126D98}" type="parTrans" cxnId="{BEE56441-9803-4327-B489-513F777DE0B9}">
      <dgm:prSet/>
      <dgm:spPr/>
      <dgm:t>
        <a:bodyPr/>
        <a:lstStyle/>
        <a:p>
          <a:endParaRPr lang="en-US"/>
        </a:p>
      </dgm:t>
    </dgm:pt>
    <dgm:pt modelId="{E0A3094F-FFD5-4B49-8514-8102FC54C38C}" type="sibTrans" cxnId="{BEE56441-9803-4327-B489-513F777DE0B9}">
      <dgm:prSet/>
      <dgm:spPr/>
      <dgm:t>
        <a:bodyPr/>
        <a:lstStyle/>
        <a:p>
          <a:endParaRPr lang="en-US"/>
        </a:p>
      </dgm:t>
    </dgm:pt>
    <dgm:pt modelId="{E832705C-A8E8-4F36-B402-80CCDA61F13F}">
      <dgm:prSet phldrT="[Text]"/>
      <dgm:spPr/>
      <dgm:t>
        <a:bodyPr/>
        <a:lstStyle/>
        <a:p>
          <a:r>
            <a:rPr lang="en-US" dirty="0" smtClean="0"/>
            <a:t>Project Impact/ </a:t>
          </a:r>
          <a:r>
            <a:rPr lang="el-GR" dirty="0" smtClean="0"/>
            <a:t>Αντίκτυπος</a:t>
          </a:r>
          <a:r>
            <a:rPr lang="en-US" dirty="0" smtClean="0"/>
            <a:t> </a:t>
          </a:r>
          <a:r>
            <a:rPr lang="el-GR" dirty="0" smtClean="0"/>
            <a:t>του σχεδίου</a:t>
          </a:r>
          <a:endParaRPr lang="en-US" dirty="0"/>
        </a:p>
      </dgm:t>
    </dgm:pt>
    <dgm:pt modelId="{C3A8FBEE-13AB-420E-97D9-5EECD01F2768}" type="parTrans" cxnId="{527E3F38-9E78-4DD3-9B68-18677B3E84FF}">
      <dgm:prSet/>
      <dgm:spPr/>
      <dgm:t>
        <a:bodyPr/>
        <a:lstStyle/>
        <a:p>
          <a:endParaRPr lang="en-US"/>
        </a:p>
      </dgm:t>
    </dgm:pt>
    <dgm:pt modelId="{37D3523A-4266-4BFA-8AFB-AE9A60D3ACEB}" type="sibTrans" cxnId="{527E3F38-9E78-4DD3-9B68-18677B3E84FF}">
      <dgm:prSet/>
      <dgm:spPr/>
      <dgm:t>
        <a:bodyPr/>
        <a:lstStyle/>
        <a:p>
          <a:endParaRPr lang="en-US"/>
        </a:p>
      </dgm:t>
    </dgm:pt>
    <dgm:pt modelId="{6E7BB588-D098-44C0-9D6B-4E658230FDCA}">
      <dgm:prSet/>
      <dgm:spPr/>
      <dgm:t>
        <a:bodyPr/>
        <a:lstStyle/>
        <a:p>
          <a:r>
            <a:rPr lang="en-US" dirty="0" smtClean="0"/>
            <a:t>Quality of the project design and implementation</a:t>
          </a:r>
          <a:r>
            <a:rPr lang="el-GR" dirty="0" smtClean="0"/>
            <a:t>/</a:t>
          </a:r>
          <a:endParaRPr lang="en-US" dirty="0" smtClean="0"/>
        </a:p>
        <a:p>
          <a:r>
            <a:rPr lang="el-GR" dirty="0" smtClean="0"/>
            <a:t>Ποιότητα στο σχεδιασμό και την υλοποίηση του σχεδίου</a:t>
          </a:r>
          <a:endParaRPr lang="en-US" dirty="0"/>
        </a:p>
      </dgm:t>
    </dgm:pt>
    <dgm:pt modelId="{4C1FAB8A-2C25-4D6F-94A3-E808932C39D1}" type="parTrans" cxnId="{2CBDA2D1-F64E-4FBB-AA9E-C3708A7CACD3}">
      <dgm:prSet/>
      <dgm:spPr/>
      <dgm:t>
        <a:bodyPr/>
        <a:lstStyle/>
        <a:p>
          <a:endParaRPr lang="en-US"/>
        </a:p>
      </dgm:t>
    </dgm:pt>
    <dgm:pt modelId="{D3AAC8B8-2195-4328-B5FC-8A694E67769D}" type="sibTrans" cxnId="{2CBDA2D1-F64E-4FBB-AA9E-C3708A7CACD3}">
      <dgm:prSet/>
      <dgm:spPr/>
      <dgm:t>
        <a:bodyPr/>
        <a:lstStyle/>
        <a:p>
          <a:endParaRPr lang="en-US"/>
        </a:p>
      </dgm:t>
    </dgm:pt>
    <dgm:pt modelId="{41279F3F-EBEF-4972-A772-340977ECF741}">
      <dgm:prSet/>
      <dgm:spPr/>
      <dgm:t>
        <a:bodyPr/>
        <a:lstStyle/>
        <a:p>
          <a:r>
            <a:rPr lang="en-US" dirty="0" smtClean="0"/>
            <a:t>Quality of the</a:t>
          </a:r>
          <a:r>
            <a:rPr lang="el-GR" dirty="0" smtClean="0"/>
            <a:t> </a:t>
          </a:r>
          <a:r>
            <a:rPr lang="en-US" dirty="0" smtClean="0"/>
            <a:t>partnership and the</a:t>
          </a:r>
          <a:r>
            <a:rPr lang="el-GR" dirty="0" smtClean="0"/>
            <a:t> </a:t>
          </a:r>
          <a:r>
            <a:rPr lang="en-US" dirty="0" smtClean="0"/>
            <a:t>cooperation</a:t>
          </a:r>
          <a:r>
            <a:rPr lang="el-GR" dirty="0" smtClean="0"/>
            <a:t> </a:t>
          </a:r>
          <a:r>
            <a:rPr lang="en-US" dirty="0" smtClean="0"/>
            <a:t>arrangements</a:t>
          </a:r>
          <a:r>
            <a:rPr lang="el-GR" dirty="0" smtClean="0"/>
            <a:t>/ Ποιότητα κοινοπραξίας και της μεταξύ τους συνεργασίας</a:t>
          </a:r>
          <a:endParaRPr lang="en-US" dirty="0"/>
        </a:p>
      </dgm:t>
    </dgm:pt>
    <dgm:pt modelId="{12D5E30A-0CC7-4B86-8DCC-F9C3E0AA7B84}" type="parTrans" cxnId="{7C8873B8-55AD-49EB-B96A-0991F1E88A7F}">
      <dgm:prSet/>
      <dgm:spPr/>
      <dgm:t>
        <a:bodyPr/>
        <a:lstStyle/>
        <a:p>
          <a:endParaRPr lang="en-US"/>
        </a:p>
      </dgm:t>
    </dgm:pt>
    <dgm:pt modelId="{48FCCE7B-CE92-4348-844E-93B7AEC256E2}" type="sibTrans" cxnId="{7C8873B8-55AD-49EB-B96A-0991F1E88A7F}">
      <dgm:prSet/>
      <dgm:spPr/>
      <dgm:t>
        <a:bodyPr/>
        <a:lstStyle/>
        <a:p>
          <a:endParaRPr lang="en-US"/>
        </a:p>
      </dgm:t>
    </dgm:pt>
    <dgm:pt modelId="{014F8D04-C4DC-425A-8D44-DF8127947BD5}" type="pres">
      <dgm:prSet presAssocID="{96CEC168-4585-4FD8-BFA1-BFD067F7BA55}" presName="Name0" presStyleCnt="0">
        <dgm:presLayoutVars>
          <dgm:chMax val="7"/>
          <dgm:chPref val="7"/>
          <dgm:dir/>
        </dgm:presLayoutVars>
      </dgm:prSet>
      <dgm:spPr/>
      <dgm:t>
        <a:bodyPr/>
        <a:lstStyle/>
        <a:p>
          <a:endParaRPr lang="en-US"/>
        </a:p>
      </dgm:t>
    </dgm:pt>
    <dgm:pt modelId="{CEC72678-0FD0-4D75-BCE4-50CA07D4F69D}" type="pres">
      <dgm:prSet presAssocID="{96CEC168-4585-4FD8-BFA1-BFD067F7BA55}" presName="Name1" presStyleCnt="0"/>
      <dgm:spPr/>
    </dgm:pt>
    <dgm:pt modelId="{534F457D-4FA1-4AD2-B86B-DD66DB3C0F5F}" type="pres">
      <dgm:prSet presAssocID="{96CEC168-4585-4FD8-BFA1-BFD067F7BA55}" presName="cycle" presStyleCnt="0"/>
      <dgm:spPr/>
    </dgm:pt>
    <dgm:pt modelId="{2357E579-CD0A-4D35-ACE2-2A81248D0BE2}" type="pres">
      <dgm:prSet presAssocID="{96CEC168-4585-4FD8-BFA1-BFD067F7BA55}" presName="srcNode" presStyleLbl="node1" presStyleIdx="0" presStyleCnt="4"/>
      <dgm:spPr/>
    </dgm:pt>
    <dgm:pt modelId="{27745CC3-0363-44F8-A8E8-8D1FAD8AB0DC}" type="pres">
      <dgm:prSet presAssocID="{96CEC168-4585-4FD8-BFA1-BFD067F7BA55}" presName="conn" presStyleLbl="parChTrans1D2" presStyleIdx="0" presStyleCnt="1"/>
      <dgm:spPr/>
      <dgm:t>
        <a:bodyPr/>
        <a:lstStyle/>
        <a:p>
          <a:endParaRPr lang="en-US"/>
        </a:p>
      </dgm:t>
    </dgm:pt>
    <dgm:pt modelId="{432BC86C-8F35-4ABC-87A6-EAA6905D5C93}" type="pres">
      <dgm:prSet presAssocID="{96CEC168-4585-4FD8-BFA1-BFD067F7BA55}" presName="extraNode" presStyleLbl="node1" presStyleIdx="0" presStyleCnt="4"/>
      <dgm:spPr/>
    </dgm:pt>
    <dgm:pt modelId="{FDC5D9CD-B9A3-401B-85A8-0CD1C42EC6F6}" type="pres">
      <dgm:prSet presAssocID="{96CEC168-4585-4FD8-BFA1-BFD067F7BA55}" presName="dstNode" presStyleLbl="node1" presStyleIdx="0" presStyleCnt="4"/>
      <dgm:spPr/>
    </dgm:pt>
    <dgm:pt modelId="{CE092315-3D61-4A88-8938-6E9DD3A466E5}" type="pres">
      <dgm:prSet presAssocID="{0BB81F50-3610-47A7-AE16-F0AE5EB7B36A}" presName="text_1" presStyleLbl="node1" presStyleIdx="0" presStyleCnt="4">
        <dgm:presLayoutVars>
          <dgm:bulletEnabled val="1"/>
        </dgm:presLayoutVars>
      </dgm:prSet>
      <dgm:spPr/>
      <dgm:t>
        <a:bodyPr/>
        <a:lstStyle/>
        <a:p>
          <a:endParaRPr lang="en-US"/>
        </a:p>
      </dgm:t>
    </dgm:pt>
    <dgm:pt modelId="{33BCD69A-D301-4C85-B6FD-019FD1F3CBF8}" type="pres">
      <dgm:prSet presAssocID="{0BB81F50-3610-47A7-AE16-F0AE5EB7B36A}" presName="accent_1" presStyleCnt="0"/>
      <dgm:spPr/>
    </dgm:pt>
    <dgm:pt modelId="{00B9B745-D80E-462C-9480-71949B12E6CC}" type="pres">
      <dgm:prSet presAssocID="{0BB81F50-3610-47A7-AE16-F0AE5EB7B36A}" presName="accentRepeatNode" presStyleLbl="solidFgAcc1" presStyleIdx="0" presStyleCnt="4"/>
      <dgm:spPr/>
    </dgm:pt>
    <dgm:pt modelId="{B9344CAC-9D92-40DB-8525-0482014A6FDD}" type="pres">
      <dgm:prSet presAssocID="{6E7BB588-D098-44C0-9D6B-4E658230FDCA}" presName="text_2" presStyleLbl="node1" presStyleIdx="1" presStyleCnt="4">
        <dgm:presLayoutVars>
          <dgm:bulletEnabled val="1"/>
        </dgm:presLayoutVars>
      </dgm:prSet>
      <dgm:spPr/>
      <dgm:t>
        <a:bodyPr/>
        <a:lstStyle/>
        <a:p>
          <a:endParaRPr lang="en-US"/>
        </a:p>
      </dgm:t>
    </dgm:pt>
    <dgm:pt modelId="{8DB537DA-442A-42BC-AA86-CBD00EECF747}" type="pres">
      <dgm:prSet presAssocID="{6E7BB588-D098-44C0-9D6B-4E658230FDCA}" presName="accent_2" presStyleCnt="0"/>
      <dgm:spPr/>
    </dgm:pt>
    <dgm:pt modelId="{2DF96633-A2D2-4F6C-A97F-9E4A9D99334D}" type="pres">
      <dgm:prSet presAssocID="{6E7BB588-D098-44C0-9D6B-4E658230FDCA}" presName="accentRepeatNode" presStyleLbl="solidFgAcc1" presStyleIdx="1" presStyleCnt="4"/>
      <dgm:spPr/>
    </dgm:pt>
    <dgm:pt modelId="{60AA533F-222B-4EA1-9EB9-0F0178B8FF1D}" type="pres">
      <dgm:prSet presAssocID="{41279F3F-EBEF-4972-A772-340977ECF741}" presName="text_3" presStyleLbl="node1" presStyleIdx="2" presStyleCnt="4">
        <dgm:presLayoutVars>
          <dgm:bulletEnabled val="1"/>
        </dgm:presLayoutVars>
      </dgm:prSet>
      <dgm:spPr/>
      <dgm:t>
        <a:bodyPr/>
        <a:lstStyle/>
        <a:p>
          <a:endParaRPr lang="en-US"/>
        </a:p>
      </dgm:t>
    </dgm:pt>
    <dgm:pt modelId="{636CB6EC-700F-4601-B693-761E1C1FF4AF}" type="pres">
      <dgm:prSet presAssocID="{41279F3F-EBEF-4972-A772-340977ECF741}" presName="accent_3" presStyleCnt="0"/>
      <dgm:spPr/>
    </dgm:pt>
    <dgm:pt modelId="{5DBD8ED4-CA3E-4E58-89E8-58727BF44500}" type="pres">
      <dgm:prSet presAssocID="{41279F3F-EBEF-4972-A772-340977ECF741}" presName="accentRepeatNode" presStyleLbl="solidFgAcc1" presStyleIdx="2" presStyleCnt="4"/>
      <dgm:spPr/>
    </dgm:pt>
    <dgm:pt modelId="{A3C9B924-78FB-4C2B-A079-5FA02568551C}" type="pres">
      <dgm:prSet presAssocID="{E832705C-A8E8-4F36-B402-80CCDA61F13F}" presName="text_4" presStyleLbl="node1" presStyleIdx="3" presStyleCnt="4">
        <dgm:presLayoutVars>
          <dgm:bulletEnabled val="1"/>
        </dgm:presLayoutVars>
      </dgm:prSet>
      <dgm:spPr/>
      <dgm:t>
        <a:bodyPr/>
        <a:lstStyle/>
        <a:p>
          <a:endParaRPr lang="en-US"/>
        </a:p>
      </dgm:t>
    </dgm:pt>
    <dgm:pt modelId="{4ED04C63-CC3B-4545-95B8-F1E36F44237C}" type="pres">
      <dgm:prSet presAssocID="{E832705C-A8E8-4F36-B402-80CCDA61F13F}" presName="accent_4" presStyleCnt="0"/>
      <dgm:spPr/>
    </dgm:pt>
    <dgm:pt modelId="{36CCE2C1-87BA-4BF6-9E6A-6FE1A5D969B4}" type="pres">
      <dgm:prSet presAssocID="{E832705C-A8E8-4F36-B402-80CCDA61F13F}" presName="accentRepeatNode" presStyleLbl="solidFgAcc1" presStyleIdx="3" presStyleCnt="4"/>
      <dgm:spPr/>
    </dgm:pt>
  </dgm:ptLst>
  <dgm:cxnLst>
    <dgm:cxn modelId="{4A98A3B8-6C07-4367-AE47-DBDEFC3B925C}" type="presOf" srcId="{96CEC168-4585-4FD8-BFA1-BFD067F7BA55}" destId="{014F8D04-C4DC-425A-8D44-DF8127947BD5}" srcOrd="0" destOrd="0" presId="urn:microsoft.com/office/officeart/2008/layout/VerticalCurvedList"/>
    <dgm:cxn modelId="{F2478247-0559-4D78-811F-BF4B3DEB7D78}" type="presOf" srcId="{E832705C-A8E8-4F36-B402-80CCDA61F13F}" destId="{A3C9B924-78FB-4C2B-A079-5FA02568551C}" srcOrd="0" destOrd="0" presId="urn:microsoft.com/office/officeart/2008/layout/VerticalCurvedList"/>
    <dgm:cxn modelId="{871D8A2C-22B0-4029-A23C-0668BF4BD67D}" type="presOf" srcId="{E0A3094F-FFD5-4B49-8514-8102FC54C38C}" destId="{27745CC3-0363-44F8-A8E8-8D1FAD8AB0DC}" srcOrd="0" destOrd="0" presId="urn:microsoft.com/office/officeart/2008/layout/VerticalCurvedList"/>
    <dgm:cxn modelId="{058C076F-1DD4-4C64-A137-0D55644BB929}" type="presOf" srcId="{6E7BB588-D098-44C0-9D6B-4E658230FDCA}" destId="{B9344CAC-9D92-40DB-8525-0482014A6FDD}" srcOrd="0" destOrd="0" presId="urn:microsoft.com/office/officeart/2008/layout/VerticalCurvedList"/>
    <dgm:cxn modelId="{C7F2D0F2-C31D-4614-A191-48571F7F912D}" type="presOf" srcId="{0BB81F50-3610-47A7-AE16-F0AE5EB7B36A}" destId="{CE092315-3D61-4A88-8938-6E9DD3A466E5}" srcOrd="0" destOrd="0" presId="urn:microsoft.com/office/officeart/2008/layout/VerticalCurvedList"/>
    <dgm:cxn modelId="{7C8873B8-55AD-49EB-B96A-0991F1E88A7F}" srcId="{96CEC168-4585-4FD8-BFA1-BFD067F7BA55}" destId="{41279F3F-EBEF-4972-A772-340977ECF741}" srcOrd="2" destOrd="0" parTransId="{12D5E30A-0CC7-4B86-8DCC-F9C3E0AA7B84}" sibTransId="{48FCCE7B-CE92-4348-844E-93B7AEC256E2}"/>
    <dgm:cxn modelId="{2CBDA2D1-F64E-4FBB-AA9E-C3708A7CACD3}" srcId="{96CEC168-4585-4FD8-BFA1-BFD067F7BA55}" destId="{6E7BB588-D098-44C0-9D6B-4E658230FDCA}" srcOrd="1" destOrd="0" parTransId="{4C1FAB8A-2C25-4D6F-94A3-E808932C39D1}" sibTransId="{D3AAC8B8-2195-4328-B5FC-8A694E67769D}"/>
    <dgm:cxn modelId="{BEE56441-9803-4327-B489-513F777DE0B9}" srcId="{96CEC168-4585-4FD8-BFA1-BFD067F7BA55}" destId="{0BB81F50-3610-47A7-AE16-F0AE5EB7B36A}" srcOrd="0" destOrd="0" parTransId="{4969D120-331F-4169-ABC2-2CDD57126D98}" sibTransId="{E0A3094F-FFD5-4B49-8514-8102FC54C38C}"/>
    <dgm:cxn modelId="{527E3F38-9E78-4DD3-9B68-18677B3E84FF}" srcId="{96CEC168-4585-4FD8-BFA1-BFD067F7BA55}" destId="{E832705C-A8E8-4F36-B402-80CCDA61F13F}" srcOrd="3" destOrd="0" parTransId="{C3A8FBEE-13AB-420E-97D9-5EECD01F2768}" sibTransId="{37D3523A-4266-4BFA-8AFB-AE9A60D3ACEB}"/>
    <dgm:cxn modelId="{99A41D98-79FF-4170-8A9F-5DE2323ED2D7}" type="presOf" srcId="{41279F3F-EBEF-4972-A772-340977ECF741}" destId="{60AA533F-222B-4EA1-9EB9-0F0178B8FF1D}" srcOrd="0" destOrd="0" presId="urn:microsoft.com/office/officeart/2008/layout/VerticalCurvedList"/>
    <dgm:cxn modelId="{4BE9A34F-515E-4F38-BD66-5C120E4FDE2F}" type="presParOf" srcId="{014F8D04-C4DC-425A-8D44-DF8127947BD5}" destId="{CEC72678-0FD0-4D75-BCE4-50CA07D4F69D}" srcOrd="0" destOrd="0" presId="urn:microsoft.com/office/officeart/2008/layout/VerticalCurvedList"/>
    <dgm:cxn modelId="{0D82E1EA-6AD0-4EC9-AE6D-FC5390431861}" type="presParOf" srcId="{CEC72678-0FD0-4D75-BCE4-50CA07D4F69D}" destId="{534F457D-4FA1-4AD2-B86B-DD66DB3C0F5F}" srcOrd="0" destOrd="0" presId="urn:microsoft.com/office/officeart/2008/layout/VerticalCurvedList"/>
    <dgm:cxn modelId="{0C815F89-81EB-49E6-A35D-A0CCBF7D59BD}" type="presParOf" srcId="{534F457D-4FA1-4AD2-B86B-DD66DB3C0F5F}" destId="{2357E579-CD0A-4D35-ACE2-2A81248D0BE2}" srcOrd="0" destOrd="0" presId="urn:microsoft.com/office/officeart/2008/layout/VerticalCurvedList"/>
    <dgm:cxn modelId="{35F88F90-5464-473E-B3E2-BAEFC2634F54}" type="presParOf" srcId="{534F457D-4FA1-4AD2-B86B-DD66DB3C0F5F}" destId="{27745CC3-0363-44F8-A8E8-8D1FAD8AB0DC}" srcOrd="1" destOrd="0" presId="urn:microsoft.com/office/officeart/2008/layout/VerticalCurvedList"/>
    <dgm:cxn modelId="{B92EC9BA-6D09-4B23-B954-7E65B2AB7CEA}" type="presParOf" srcId="{534F457D-4FA1-4AD2-B86B-DD66DB3C0F5F}" destId="{432BC86C-8F35-4ABC-87A6-EAA6905D5C93}" srcOrd="2" destOrd="0" presId="urn:microsoft.com/office/officeart/2008/layout/VerticalCurvedList"/>
    <dgm:cxn modelId="{AD0B5194-B426-490D-858B-F1015971B63B}" type="presParOf" srcId="{534F457D-4FA1-4AD2-B86B-DD66DB3C0F5F}" destId="{FDC5D9CD-B9A3-401B-85A8-0CD1C42EC6F6}" srcOrd="3" destOrd="0" presId="urn:microsoft.com/office/officeart/2008/layout/VerticalCurvedList"/>
    <dgm:cxn modelId="{44FE47F0-DD3B-42B3-9E6D-89EB855F42AF}" type="presParOf" srcId="{CEC72678-0FD0-4D75-BCE4-50CA07D4F69D}" destId="{CE092315-3D61-4A88-8938-6E9DD3A466E5}" srcOrd="1" destOrd="0" presId="urn:microsoft.com/office/officeart/2008/layout/VerticalCurvedList"/>
    <dgm:cxn modelId="{D7F1639B-8D2F-41C6-A5B0-1883BC8A8BA0}" type="presParOf" srcId="{CEC72678-0FD0-4D75-BCE4-50CA07D4F69D}" destId="{33BCD69A-D301-4C85-B6FD-019FD1F3CBF8}" srcOrd="2" destOrd="0" presId="urn:microsoft.com/office/officeart/2008/layout/VerticalCurvedList"/>
    <dgm:cxn modelId="{337B02F9-5E4A-4C9B-8F63-681E22BDB6BE}" type="presParOf" srcId="{33BCD69A-D301-4C85-B6FD-019FD1F3CBF8}" destId="{00B9B745-D80E-462C-9480-71949B12E6CC}" srcOrd="0" destOrd="0" presId="urn:microsoft.com/office/officeart/2008/layout/VerticalCurvedList"/>
    <dgm:cxn modelId="{A1FB5726-5AD7-4A40-8F4F-52B0E3DC88D2}" type="presParOf" srcId="{CEC72678-0FD0-4D75-BCE4-50CA07D4F69D}" destId="{B9344CAC-9D92-40DB-8525-0482014A6FDD}" srcOrd="3" destOrd="0" presId="urn:microsoft.com/office/officeart/2008/layout/VerticalCurvedList"/>
    <dgm:cxn modelId="{23B834AB-E9FB-4FF4-8522-AE0338E9B1D3}" type="presParOf" srcId="{CEC72678-0FD0-4D75-BCE4-50CA07D4F69D}" destId="{8DB537DA-442A-42BC-AA86-CBD00EECF747}" srcOrd="4" destOrd="0" presId="urn:microsoft.com/office/officeart/2008/layout/VerticalCurvedList"/>
    <dgm:cxn modelId="{5CBADA84-3285-4975-B8CF-DB3C40C8DF93}" type="presParOf" srcId="{8DB537DA-442A-42BC-AA86-CBD00EECF747}" destId="{2DF96633-A2D2-4F6C-A97F-9E4A9D99334D}" srcOrd="0" destOrd="0" presId="urn:microsoft.com/office/officeart/2008/layout/VerticalCurvedList"/>
    <dgm:cxn modelId="{E2C6D6B2-E4F1-40D5-9C72-E29C6E0C8141}" type="presParOf" srcId="{CEC72678-0FD0-4D75-BCE4-50CA07D4F69D}" destId="{60AA533F-222B-4EA1-9EB9-0F0178B8FF1D}" srcOrd="5" destOrd="0" presId="urn:microsoft.com/office/officeart/2008/layout/VerticalCurvedList"/>
    <dgm:cxn modelId="{C17FA2D5-EBB4-4A9C-966D-4865691DC3E4}" type="presParOf" srcId="{CEC72678-0FD0-4D75-BCE4-50CA07D4F69D}" destId="{636CB6EC-700F-4601-B693-761E1C1FF4AF}" srcOrd="6" destOrd="0" presId="urn:microsoft.com/office/officeart/2008/layout/VerticalCurvedList"/>
    <dgm:cxn modelId="{8BF71C73-E4A6-4FB1-A121-71B4DC19A8E8}" type="presParOf" srcId="{636CB6EC-700F-4601-B693-761E1C1FF4AF}" destId="{5DBD8ED4-CA3E-4E58-89E8-58727BF44500}" srcOrd="0" destOrd="0" presId="urn:microsoft.com/office/officeart/2008/layout/VerticalCurvedList"/>
    <dgm:cxn modelId="{1DE56178-5326-4FBE-9AEA-31ED73E85938}" type="presParOf" srcId="{CEC72678-0FD0-4D75-BCE4-50CA07D4F69D}" destId="{A3C9B924-78FB-4C2B-A079-5FA02568551C}" srcOrd="7" destOrd="0" presId="urn:microsoft.com/office/officeart/2008/layout/VerticalCurvedList"/>
    <dgm:cxn modelId="{1C1D2F9F-FA47-43C2-B7ED-456A669767AA}" type="presParOf" srcId="{CEC72678-0FD0-4D75-BCE4-50CA07D4F69D}" destId="{4ED04C63-CC3B-4545-95B8-F1E36F44237C}" srcOrd="8" destOrd="0" presId="urn:microsoft.com/office/officeart/2008/layout/VerticalCurvedList"/>
    <dgm:cxn modelId="{3BA44F55-F49B-4D26-B0A3-A42B937F05A2}" type="presParOf" srcId="{4ED04C63-CC3B-4545-95B8-F1E36F44237C}" destId="{36CCE2C1-87BA-4BF6-9E6A-6FE1A5D969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1F970-AC62-4C0B-9005-4E3412FDD022}">
      <dsp:nvSpPr>
        <dsp:cNvPr id="0" name=""/>
        <dsp:cNvSpPr/>
      </dsp:nvSpPr>
      <dsp:spPr>
        <a:xfrm rot="5400000">
          <a:off x="5081668" y="-3133095"/>
          <a:ext cx="1279430" cy="7545625"/>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solidFill>
                <a:sysClr val="windowText" lastClr="000000"/>
              </a:solidFill>
            </a:rPr>
            <a:t>Πρέπει να προέρχεται από Χώρα του Προγράμματος</a:t>
          </a:r>
          <a:endParaRPr lang="en-US" sz="1600" b="1" kern="1200" dirty="0"/>
        </a:p>
        <a:p>
          <a:pPr marL="171450" lvl="1" indent="-171450" algn="l" defTabSz="711200">
            <a:lnSpc>
              <a:spcPct val="90000"/>
            </a:lnSpc>
            <a:spcBef>
              <a:spcPct val="0"/>
            </a:spcBef>
            <a:spcAft>
              <a:spcPct val="15000"/>
            </a:spcAft>
            <a:buChar char="••"/>
          </a:pPr>
          <a:r>
            <a:rPr lang="el-GR" sz="1600" b="1" kern="1200" dirty="0" smtClean="0">
              <a:solidFill>
                <a:sysClr val="windowText" lastClr="000000"/>
              </a:solidFill>
            </a:rPr>
            <a:t>Υποβάλλει την αίτηση εκ μέρους όλων των οργανισμών της Κοινοπραξίας στην Εθνική Υπηρεσία της χώρας του</a:t>
          </a:r>
          <a:endParaRPr lang="el-GR" sz="1600" b="1" kern="1200" dirty="0">
            <a:solidFill>
              <a:sysClr val="windowText" lastClr="000000"/>
            </a:solidFill>
          </a:endParaRPr>
        </a:p>
      </dsp:txBody>
      <dsp:txXfrm rot="-5400000">
        <a:off x="1948571" y="62459"/>
        <a:ext cx="7483168" cy="1154516"/>
      </dsp:txXfrm>
    </dsp:sp>
    <dsp:sp modelId="{968E7A27-1372-4605-BAE2-A95A2CD95E24}">
      <dsp:nvSpPr>
        <dsp:cNvPr id="0" name=""/>
        <dsp:cNvSpPr/>
      </dsp:nvSpPr>
      <dsp:spPr>
        <a:xfrm>
          <a:off x="456" y="0"/>
          <a:ext cx="1947658" cy="1277437"/>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a:lnSpc>
              <a:spcPct val="90000"/>
            </a:lnSpc>
            <a:spcBef>
              <a:spcPct val="0"/>
            </a:spcBef>
            <a:spcAft>
              <a:spcPct val="35000"/>
            </a:spcAft>
          </a:pPr>
          <a:r>
            <a:rPr lang="el-GR" sz="2200" kern="1200" dirty="0" smtClean="0"/>
            <a:t>Συντονιστής</a:t>
          </a:r>
          <a:endParaRPr lang="en-US" sz="2200" kern="1200" dirty="0"/>
        </a:p>
      </dsp:txBody>
      <dsp:txXfrm>
        <a:off x="62815" y="62359"/>
        <a:ext cx="1822940" cy="1152719"/>
      </dsp:txXfrm>
    </dsp:sp>
    <dsp:sp modelId="{8CB4827E-F238-42FE-B067-F4D7C6DC3C34}">
      <dsp:nvSpPr>
        <dsp:cNvPr id="0" name=""/>
        <dsp:cNvSpPr/>
      </dsp:nvSpPr>
      <dsp:spPr>
        <a:xfrm rot="5400000">
          <a:off x="5138585" y="-1764811"/>
          <a:ext cx="1139075" cy="7551408"/>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solidFill>
                <a:sysClr val="windowText" lastClr="000000"/>
              </a:solidFill>
            </a:rPr>
            <a:t>Μπορεί να προέρχεται </a:t>
          </a:r>
          <a:r>
            <a:rPr lang="el-GR" sz="1600" b="1" u="sng" kern="1200" dirty="0" smtClean="0">
              <a:solidFill>
                <a:sysClr val="windowText" lastClr="000000"/>
              </a:solidFill>
            </a:rPr>
            <a:t>είτε από Χώρα του Προγράμματος είτε από Χώρα – Εταίρο</a:t>
          </a:r>
          <a:endParaRPr lang="en-US" sz="1600" b="1" kern="1200" dirty="0"/>
        </a:p>
        <a:p>
          <a:pPr marL="171450" lvl="1" indent="-171450" algn="l" defTabSz="711200">
            <a:lnSpc>
              <a:spcPct val="90000"/>
            </a:lnSpc>
            <a:spcBef>
              <a:spcPct val="0"/>
            </a:spcBef>
            <a:spcAft>
              <a:spcPct val="15000"/>
            </a:spcAft>
            <a:buChar char="••"/>
          </a:pPr>
          <a:r>
            <a:rPr lang="el-GR" sz="1600" b="1" kern="1200" dirty="0" smtClean="0">
              <a:solidFill>
                <a:sysClr val="windowText" lastClr="000000"/>
              </a:solidFill>
            </a:rPr>
            <a:t>Εξουσιοδοτεί τον συντονιστή οργανισμό να δρα εξ’ ονόματός του και συνεργάζεται μαζί του για την προετοιμασία και υλοποίηση του σχεδίου</a:t>
          </a:r>
          <a:endParaRPr lang="el-GR" sz="1600" b="1" kern="1200" dirty="0">
            <a:solidFill>
              <a:sysClr val="windowText" lastClr="000000"/>
            </a:solidFill>
          </a:endParaRPr>
        </a:p>
      </dsp:txBody>
      <dsp:txXfrm rot="-5400000">
        <a:off x="1932419" y="1496960"/>
        <a:ext cx="7495803" cy="1027865"/>
      </dsp:txXfrm>
    </dsp:sp>
    <dsp:sp modelId="{01E27EA4-CDF5-447C-8B30-FDB8ED769441}">
      <dsp:nvSpPr>
        <dsp:cNvPr id="0" name=""/>
        <dsp:cNvSpPr/>
      </dsp:nvSpPr>
      <dsp:spPr>
        <a:xfrm>
          <a:off x="456" y="1343304"/>
          <a:ext cx="1931962" cy="1335178"/>
        </a:xfrm>
        <a:prstGeom prst="round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t>Συμμετέχων Εταίρος</a:t>
          </a:r>
          <a:endParaRPr lang="en-US" sz="2100" kern="1200" dirty="0"/>
        </a:p>
      </dsp:txBody>
      <dsp:txXfrm>
        <a:off x="65634" y="1408482"/>
        <a:ext cx="1801606" cy="1204822"/>
      </dsp:txXfrm>
    </dsp:sp>
    <dsp:sp modelId="{6D864AEB-FEEE-421F-B54B-0A011AFF77C7}">
      <dsp:nvSpPr>
        <dsp:cNvPr id="0" name=""/>
        <dsp:cNvSpPr/>
      </dsp:nvSpPr>
      <dsp:spPr>
        <a:xfrm rot="5400000">
          <a:off x="5194166" y="-531173"/>
          <a:ext cx="1021950" cy="7569005"/>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t>Η συμμετοχή του είναι </a:t>
          </a:r>
          <a:r>
            <a:rPr lang="el-GR" sz="1600" b="1" u="sng" kern="1200" dirty="0" smtClean="0"/>
            <a:t>προαιρετική</a:t>
          </a:r>
          <a:endParaRPr lang="en-US" sz="1600" b="1" u="sng" kern="1200" dirty="0"/>
        </a:p>
        <a:p>
          <a:pPr marL="171450" lvl="1" indent="-171450" algn="l" defTabSz="711200">
            <a:lnSpc>
              <a:spcPct val="90000"/>
            </a:lnSpc>
            <a:spcBef>
              <a:spcPct val="0"/>
            </a:spcBef>
            <a:spcAft>
              <a:spcPct val="15000"/>
            </a:spcAft>
            <a:buChar char="••"/>
          </a:pPr>
          <a:r>
            <a:rPr lang="el-GR" sz="1600" b="1" u="sng" kern="1200" dirty="0" smtClean="0"/>
            <a:t>Δε λαμβάνει </a:t>
          </a:r>
          <a:r>
            <a:rPr lang="el-GR" sz="1600" b="1" kern="1200" dirty="0" smtClean="0"/>
            <a:t>επιχορήγηση</a:t>
          </a:r>
          <a:endParaRPr lang="en-US" sz="1600" b="1" kern="1200" dirty="0"/>
        </a:p>
        <a:p>
          <a:pPr marL="171450" lvl="1" indent="-171450" algn="l" defTabSz="711200">
            <a:lnSpc>
              <a:spcPct val="90000"/>
            </a:lnSpc>
            <a:spcBef>
              <a:spcPct val="0"/>
            </a:spcBef>
            <a:spcAft>
              <a:spcPct val="15000"/>
            </a:spcAft>
            <a:buChar char="••"/>
          </a:pPr>
          <a:r>
            <a:rPr lang="el-GR" sz="1600" b="1" kern="1200" dirty="0" smtClean="0"/>
            <a:t>Ασχολείται κυρίως με την Προώθηση και Βιωσιμότητα του Σχεδίου</a:t>
          </a:r>
          <a:endParaRPr lang="en-US" sz="1600" b="1" kern="1200" dirty="0"/>
        </a:p>
      </dsp:txBody>
      <dsp:txXfrm rot="-5400000">
        <a:off x="1920639" y="2792241"/>
        <a:ext cx="7519118" cy="922176"/>
      </dsp:txXfrm>
    </dsp:sp>
    <dsp:sp modelId="{D7D923D5-52B0-4C24-9985-688EEDD0E1CC}">
      <dsp:nvSpPr>
        <dsp:cNvPr id="0" name=""/>
        <dsp:cNvSpPr/>
      </dsp:nvSpPr>
      <dsp:spPr>
        <a:xfrm>
          <a:off x="456" y="2819415"/>
          <a:ext cx="1920182" cy="867827"/>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t>Συνδεδεμένος Εταίρος</a:t>
          </a:r>
          <a:endParaRPr lang="en-US" sz="2100" kern="1200" dirty="0"/>
        </a:p>
      </dsp:txBody>
      <dsp:txXfrm>
        <a:off x="42820" y="2861779"/>
        <a:ext cx="1835454" cy="78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96D7-CC38-49AF-BFCB-50981EA3D814}">
      <dsp:nvSpPr>
        <dsp:cNvPr id="0" name=""/>
        <dsp:cNvSpPr/>
      </dsp:nvSpPr>
      <dsp:spPr>
        <a:xfrm>
          <a:off x="2" y="0"/>
          <a:ext cx="8098602" cy="247976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D6F39-60A5-4AB5-8117-6C5F79537FFB}">
      <dsp:nvSpPr>
        <dsp:cNvPr id="0" name=""/>
        <dsp:cNvSpPr/>
      </dsp:nvSpPr>
      <dsp:spPr>
        <a:xfrm>
          <a:off x="274435" y="743930"/>
          <a:ext cx="2429582" cy="99190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smtClean="0">
              <a:solidFill>
                <a:srgbClr val="3B9B7B"/>
              </a:solidFill>
            </a:rPr>
            <a:t>Περιβαλλοντική βιωσιμότητα</a:t>
          </a:r>
          <a:endParaRPr lang="en-US" sz="2500" kern="1200" dirty="0">
            <a:solidFill>
              <a:srgbClr val="3B9B7B"/>
            </a:solidFill>
          </a:endParaRPr>
        </a:p>
      </dsp:txBody>
      <dsp:txXfrm>
        <a:off x="322856" y="792351"/>
        <a:ext cx="2332740" cy="895065"/>
      </dsp:txXfrm>
    </dsp:sp>
    <dsp:sp modelId="{34191EDC-20F0-4841-AD6C-860A260C46A2}">
      <dsp:nvSpPr>
        <dsp:cNvPr id="0" name=""/>
        <dsp:cNvSpPr/>
      </dsp:nvSpPr>
      <dsp:spPr>
        <a:xfrm>
          <a:off x="2834512" y="707468"/>
          <a:ext cx="2429582" cy="991907"/>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smtClean="0">
              <a:solidFill>
                <a:srgbClr val="3B9B7B"/>
              </a:solidFill>
            </a:rPr>
            <a:t>Ένταξη και Πολυμορφία</a:t>
          </a:r>
          <a:endParaRPr lang="en-US" sz="2500" kern="1200" dirty="0">
            <a:solidFill>
              <a:srgbClr val="3B9B7B"/>
            </a:solidFill>
          </a:endParaRPr>
        </a:p>
      </dsp:txBody>
      <dsp:txXfrm>
        <a:off x="2882933" y="755889"/>
        <a:ext cx="2332740" cy="895065"/>
      </dsp:txXfrm>
    </dsp:sp>
    <dsp:sp modelId="{BDF8D7C9-4779-4D9E-AEFD-FB305258A604}">
      <dsp:nvSpPr>
        <dsp:cNvPr id="0" name=""/>
        <dsp:cNvSpPr/>
      </dsp:nvSpPr>
      <dsp:spPr>
        <a:xfrm>
          <a:off x="5394589" y="743930"/>
          <a:ext cx="2429582" cy="991907"/>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smtClean="0">
              <a:solidFill>
                <a:srgbClr val="3B9B7B"/>
              </a:solidFill>
            </a:rPr>
            <a:t>Ψηφιακή Διάσταση</a:t>
          </a:r>
          <a:endParaRPr lang="en-US" sz="2500" kern="1200" dirty="0">
            <a:solidFill>
              <a:srgbClr val="3B9B7B"/>
            </a:solidFill>
          </a:endParaRPr>
        </a:p>
      </dsp:txBody>
      <dsp:txXfrm>
        <a:off x="5443010" y="792351"/>
        <a:ext cx="2332740" cy="89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96D7-CC38-49AF-BFCB-50981EA3D814}">
      <dsp:nvSpPr>
        <dsp:cNvPr id="0" name=""/>
        <dsp:cNvSpPr/>
      </dsp:nvSpPr>
      <dsp:spPr>
        <a:xfrm>
          <a:off x="2" y="0"/>
          <a:ext cx="8286296" cy="262687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D6F39-60A5-4AB5-8117-6C5F79537FFB}">
      <dsp:nvSpPr>
        <dsp:cNvPr id="0" name=""/>
        <dsp:cNvSpPr/>
      </dsp:nvSpPr>
      <dsp:spPr>
        <a:xfrm>
          <a:off x="105497" y="387232"/>
          <a:ext cx="1830078" cy="18524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l-GR" sz="1600" b="1" i="0" u="none" strike="noStrike" kern="1200" cap="none" spc="0" normalizeH="0" baseline="0" noProof="0" dirty="0" smtClean="0">
              <a:ln/>
              <a:effectLst/>
              <a:uLnTx/>
              <a:uFillTx/>
            </a:rPr>
            <a:t>Συμπερίληψη και Διαφορετικότητα</a:t>
          </a:r>
          <a:r>
            <a:rPr kumimoji="0" lang="el-GR" sz="1600" b="1" i="0" u="none" strike="noStrike" kern="1200" cap="none" spc="0" normalizeH="0" noProof="0" dirty="0" smtClean="0">
              <a:ln/>
              <a:effectLst/>
              <a:uLnTx/>
              <a:uFillTx/>
            </a:rPr>
            <a:t> στους τομείς της Εκπαίδευσης, της Κατάρτισης, της Νεολαίας και του Αθλητισμού</a:t>
          </a:r>
          <a:endParaRPr lang="en-US" sz="1600" b="1" kern="1200" dirty="0"/>
        </a:p>
      </dsp:txBody>
      <dsp:txXfrm>
        <a:off x="194834" y="476569"/>
        <a:ext cx="1651404" cy="1673734"/>
      </dsp:txXfrm>
    </dsp:sp>
    <dsp:sp modelId="{70A90D3A-D09F-493D-9D40-AB720E740DFC}">
      <dsp:nvSpPr>
        <dsp:cNvPr id="0" name=""/>
        <dsp:cNvSpPr/>
      </dsp:nvSpPr>
      <dsp:spPr>
        <a:xfrm>
          <a:off x="2187239" y="366233"/>
          <a:ext cx="1830078" cy="18944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l-GR" sz="1800" b="1" i="0" u="none" strike="noStrike" kern="1200" cap="none" spc="0" normalizeH="0" baseline="0" noProof="0" dirty="0" smtClean="0">
              <a:ln/>
              <a:effectLst/>
              <a:uLnTx/>
              <a:uFillTx/>
            </a:rPr>
            <a:t>Περιβάλλον και Καταπολέμηση της Κλιματικής Αλλαγής</a:t>
          </a:r>
          <a:endParaRPr lang="en-US" sz="1800" b="1" kern="1200" dirty="0"/>
        </a:p>
      </dsp:txBody>
      <dsp:txXfrm>
        <a:off x="2276576" y="455570"/>
        <a:ext cx="1651404" cy="1715732"/>
      </dsp:txXfrm>
    </dsp:sp>
    <dsp:sp modelId="{34191EDC-20F0-4841-AD6C-860A260C46A2}">
      <dsp:nvSpPr>
        <dsp:cNvPr id="0" name=""/>
        <dsp:cNvSpPr/>
      </dsp:nvSpPr>
      <dsp:spPr>
        <a:xfrm>
          <a:off x="4268982" y="389344"/>
          <a:ext cx="1830078" cy="177093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l-GR" sz="1800" b="1" i="0" u="none" strike="noStrike" kern="1200" cap="none" spc="0" normalizeH="0" baseline="0" noProof="0" dirty="0" smtClean="0">
              <a:ln/>
              <a:effectLst/>
              <a:uLnTx/>
              <a:uFillTx/>
            </a:rPr>
            <a:t>Ψηφιακή μεταρρύθμιση, μέσω της ανάπτυξης ψηφιακής ετοιμότητας</a:t>
          </a:r>
          <a:r>
            <a:rPr lang="el-GR" sz="1800" b="1" kern="1200" dirty="0" smtClean="0"/>
            <a:t>/ικανότητας</a:t>
          </a:r>
          <a:endParaRPr lang="en-US" sz="1800" b="1" kern="1200" dirty="0"/>
        </a:p>
      </dsp:txBody>
      <dsp:txXfrm>
        <a:off x="4355432" y="475794"/>
        <a:ext cx="1657178" cy="1598033"/>
      </dsp:txXfrm>
    </dsp:sp>
    <dsp:sp modelId="{BDF8D7C9-4779-4D9E-AEFD-FB305258A604}">
      <dsp:nvSpPr>
        <dsp:cNvPr id="0" name=""/>
        <dsp:cNvSpPr/>
      </dsp:nvSpPr>
      <dsp:spPr>
        <a:xfrm>
          <a:off x="6350725" y="387232"/>
          <a:ext cx="1830078" cy="18524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l-GR" sz="1800" b="1" i="0" u="none" strike="noStrike" kern="1200" cap="none" spc="0" normalizeH="0" baseline="0" noProof="0" dirty="0" smtClean="0">
              <a:ln/>
              <a:effectLst/>
              <a:uLnTx/>
              <a:uFillTx/>
            </a:rPr>
            <a:t>Κοινές αξίες, αστική εμπλοκή, συμμετοχ</a:t>
          </a:r>
          <a:r>
            <a:rPr kumimoji="0" lang="el-GR" sz="1800" b="0" i="0" u="none" strike="noStrike" kern="1200" cap="none" spc="0" normalizeH="0" baseline="0" noProof="0" dirty="0" smtClean="0">
              <a:ln/>
              <a:effectLst/>
              <a:uLnTx/>
              <a:uFillTx/>
            </a:rPr>
            <a:t>ή</a:t>
          </a:r>
          <a:endParaRPr lang="en-US" sz="1800" kern="1200" dirty="0"/>
        </a:p>
      </dsp:txBody>
      <dsp:txXfrm>
        <a:off x="6440062" y="476569"/>
        <a:ext cx="1651404" cy="1673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876B2-5F36-4DCC-8679-C0F5F50F4A1A}">
      <dsp:nvSpPr>
        <dsp:cNvPr id="0" name=""/>
        <dsp:cNvSpPr/>
      </dsp:nvSpPr>
      <dsp:spPr>
        <a:xfrm>
          <a:off x="2701820" y="195171"/>
          <a:ext cx="2675899" cy="189036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Καθορισμός αναγκών, στόχων και προτεραιοτήτων</a:t>
          </a:r>
          <a:endParaRPr lang="en-US" sz="2000" b="1" kern="1200" dirty="0"/>
        </a:p>
      </dsp:txBody>
      <dsp:txXfrm>
        <a:off x="3093696" y="472008"/>
        <a:ext cx="1892147" cy="1336686"/>
      </dsp:txXfrm>
    </dsp:sp>
    <dsp:sp modelId="{980991C2-690F-4E28-94E3-C4BC79026EC1}">
      <dsp:nvSpPr>
        <dsp:cNvPr id="0" name=""/>
        <dsp:cNvSpPr/>
      </dsp:nvSpPr>
      <dsp:spPr>
        <a:xfrm rot="2112681">
          <a:off x="5077065" y="1682677"/>
          <a:ext cx="366390" cy="63799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5087121" y="1778587"/>
        <a:ext cx="256473" cy="382798"/>
      </dsp:txXfrm>
    </dsp:sp>
    <dsp:sp modelId="{D5625621-D122-47E3-9CDC-CB1FA194EA3F}">
      <dsp:nvSpPr>
        <dsp:cNvPr id="0" name=""/>
        <dsp:cNvSpPr/>
      </dsp:nvSpPr>
      <dsp:spPr>
        <a:xfrm>
          <a:off x="5153152" y="1876110"/>
          <a:ext cx="2882459" cy="2134160"/>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hlinkClick xmlns:r="http://schemas.openxmlformats.org/officeDocument/2006/relationships" r:id="" action="ppaction://hlinkshowjump?jump=nextslide"/>
            </a:rPr>
            <a:t>Επιλογή κατάλληλων εταίρων (προφίλ-χώρα</a:t>
          </a:r>
          <a:r>
            <a:rPr lang="el-GR" sz="2000" b="1" kern="1200" dirty="0" smtClean="0">
              <a:solidFill>
                <a:srgbClr val="0070C0"/>
              </a:solidFill>
            </a:rPr>
            <a:t>)</a:t>
          </a:r>
          <a:endParaRPr lang="en-US" sz="2000" b="1" kern="1200" dirty="0">
            <a:solidFill>
              <a:srgbClr val="0070C0"/>
            </a:solidFill>
          </a:endParaRPr>
        </a:p>
      </dsp:txBody>
      <dsp:txXfrm>
        <a:off x="5575278" y="2188650"/>
        <a:ext cx="2038207" cy="1509080"/>
      </dsp:txXfrm>
    </dsp:sp>
    <dsp:sp modelId="{111C861B-22B9-4405-B8FA-FAD243C13AE4}">
      <dsp:nvSpPr>
        <dsp:cNvPr id="0" name=""/>
        <dsp:cNvSpPr/>
      </dsp:nvSpPr>
      <dsp:spPr>
        <a:xfrm rot="8493917">
          <a:off x="5122620" y="3632827"/>
          <a:ext cx="401525" cy="637996"/>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5230027" y="3722987"/>
        <a:ext cx="281068" cy="382798"/>
      </dsp:txXfrm>
    </dsp:sp>
    <dsp:sp modelId="{7CB4673E-AF5C-4471-A311-FDB3B0A1B7DA}">
      <dsp:nvSpPr>
        <dsp:cNvPr id="0" name=""/>
        <dsp:cNvSpPr/>
      </dsp:nvSpPr>
      <dsp:spPr>
        <a:xfrm>
          <a:off x="2403229" y="4015397"/>
          <a:ext cx="3298017" cy="1890360"/>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Καθορισμός μεθοδολογίας, δραστηριοτήτων και προϋπολογισμού</a:t>
          </a:r>
          <a:endParaRPr lang="en-US" sz="2000" b="1" kern="1200" dirty="0"/>
        </a:p>
      </dsp:txBody>
      <dsp:txXfrm>
        <a:off x="2886212" y="4292234"/>
        <a:ext cx="2332051" cy="1336686"/>
      </dsp:txXfrm>
    </dsp:sp>
    <dsp:sp modelId="{7A115872-64EF-4EE7-944C-E2D740AECED5}">
      <dsp:nvSpPr>
        <dsp:cNvPr id="0" name=""/>
        <dsp:cNvSpPr/>
      </dsp:nvSpPr>
      <dsp:spPr>
        <a:xfrm rot="13141590">
          <a:off x="2654621" y="3657853"/>
          <a:ext cx="367927" cy="637996"/>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2752684" y="3820203"/>
        <a:ext cx="257549" cy="382798"/>
      </dsp:txXfrm>
    </dsp:sp>
    <dsp:sp modelId="{9D08EBB0-7D54-43B0-AD01-BFA51C991818}">
      <dsp:nvSpPr>
        <dsp:cNvPr id="0" name=""/>
        <dsp:cNvSpPr/>
      </dsp:nvSpPr>
      <dsp:spPr>
        <a:xfrm>
          <a:off x="27040" y="1869187"/>
          <a:ext cx="3065729" cy="2142458"/>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Συγγραφή αίτησης από κοινού. Απαραίτητα Παραρτήματα-Υποβολή</a:t>
          </a:r>
          <a:endParaRPr lang="en-US" sz="2000" b="1" kern="1200" dirty="0"/>
        </a:p>
      </dsp:txBody>
      <dsp:txXfrm>
        <a:off x="476006" y="2182943"/>
        <a:ext cx="2167797" cy="1514946"/>
      </dsp:txXfrm>
    </dsp:sp>
    <dsp:sp modelId="{BCDDF0C7-F063-4D02-9F92-1B0EC3C2A4E2}">
      <dsp:nvSpPr>
        <dsp:cNvPr id="0" name=""/>
        <dsp:cNvSpPr/>
      </dsp:nvSpPr>
      <dsp:spPr>
        <a:xfrm rot="19441509">
          <a:off x="2699232" y="1679472"/>
          <a:ext cx="316693" cy="637996"/>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708292" y="1834976"/>
        <a:ext cx="221685" cy="382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5C7F9-1433-45C4-9A79-EEA91991CC32}">
      <dsp:nvSpPr>
        <dsp:cNvPr id="0" name=""/>
        <dsp:cNvSpPr/>
      </dsp:nvSpPr>
      <dsp:spPr>
        <a:xfrm>
          <a:off x="5745984" y="1947627"/>
          <a:ext cx="2096469" cy="197347"/>
        </a:xfrm>
        <a:custGeom>
          <a:avLst/>
          <a:gdLst/>
          <a:ahLst/>
          <a:cxnLst/>
          <a:rect l="0" t="0" r="0" b="0"/>
          <a:pathLst>
            <a:path>
              <a:moveTo>
                <a:pt x="0" y="0"/>
              </a:moveTo>
              <a:lnTo>
                <a:pt x="0" y="103445"/>
              </a:lnTo>
              <a:lnTo>
                <a:pt x="2096469" y="103445"/>
              </a:lnTo>
              <a:lnTo>
                <a:pt x="2096469" y="1973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7F9FC-A6AA-4F77-BC25-D83145BCFAF8}">
      <dsp:nvSpPr>
        <dsp:cNvPr id="0" name=""/>
        <dsp:cNvSpPr/>
      </dsp:nvSpPr>
      <dsp:spPr>
        <a:xfrm>
          <a:off x="5745984" y="1947627"/>
          <a:ext cx="3796950" cy="211627"/>
        </a:xfrm>
        <a:custGeom>
          <a:avLst/>
          <a:gdLst/>
          <a:ahLst/>
          <a:cxnLst/>
          <a:rect l="0" t="0" r="0" b="0"/>
          <a:pathLst>
            <a:path>
              <a:moveTo>
                <a:pt x="0" y="0"/>
              </a:moveTo>
              <a:lnTo>
                <a:pt x="0" y="117726"/>
              </a:lnTo>
              <a:lnTo>
                <a:pt x="3796950" y="117726"/>
              </a:lnTo>
              <a:lnTo>
                <a:pt x="3796950" y="2116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378FE-5EC0-49A7-998F-149AB284FA47}">
      <dsp:nvSpPr>
        <dsp:cNvPr id="0" name=""/>
        <dsp:cNvSpPr/>
      </dsp:nvSpPr>
      <dsp:spPr>
        <a:xfrm>
          <a:off x="5447206" y="1947627"/>
          <a:ext cx="298777" cy="187803"/>
        </a:xfrm>
        <a:custGeom>
          <a:avLst/>
          <a:gdLst/>
          <a:ahLst/>
          <a:cxnLst/>
          <a:rect l="0" t="0" r="0" b="0"/>
          <a:pathLst>
            <a:path>
              <a:moveTo>
                <a:pt x="298777" y="0"/>
              </a:moveTo>
              <a:lnTo>
                <a:pt x="298777" y="93901"/>
              </a:lnTo>
              <a:lnTo>
                <a:pt x="0" y="93901"/>
              </a:lnTo>
              <a:lnTo>
                <a:pt x="0" y="18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50297-A5ED-440A-B8A2-A66524AD7A96}">
      <dsp:nvSpPr>
        <dsp:cNvPr id="0" name=""/>
        <dsp:cNvSpPr/>
      </dsp:nvSpPr>
      <dsp:spPr>
        <a:xfrm>
          <a:off x="3089197" y="1947627"/>
          <a:ext cx="2656786" cy="187803"/>
        </a:xfrm>
        <a:custGeom>
          <a:avLst/>
          <a:gdLst/>
          <a:ahLst/>
          <a:cxnLst/>
          <a:rect l="0" t="0" r="0" b="0"/>
          <a:pathLst>
            <a:path>
              <a:moveTo>
                <a:pt x="2656786" y="0"/>
              </a:moveTo>
              <a:lnTo>
                <a:pt x="2656786" y="93901"/>
              </a:lnTo>
              <a:lnTo>
                <a:pt x="0" y="93901"/>
              </a:lnTo>
              <a:lnTo>
                <a:pt x="0" y="18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1A0B1-0FEC-444D-966C-0BA30E2E327A}">
      <dsp:nvSpPr>
        <dsp:cNvPr id="0" name=""/>
        <dsp:cNvSpPr/>
      </dsp:nvSpPr>
      <dsp:spPr>
        <a:xfrm>
          <a:off x="941842" y="1947627"/>
          <a:ext cx="4804141" cy="187803"/>
        </a:xfrm>
        <a:custGeom>
          <a:avLst/>
          <a:gdLst/>
          <a:ahLst/>
          <a:cxnLst/>
          <a:rect l="0" t="0" r="0" b="0"/>
          <a:pathLst>
            <a:path>
              <a:moveTo>
                <a:pt x="4804141" y="0"/>
              </a:moveTo>
              <a:lnTo>
                <a:pt x="4804141" y="93901"/>
              </a:lnTo>
              <a:lnTo>
                <a:pt x="0" y="93901"/>
              </a:lnTo>
              <a:lnTo>
                <a:pt x="0" y="187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444AE-3835-40B9-BDB3-7FB3786760ED}">
      <dsp:nvSpPr>
        <dsp:cNvPr id="0" name=""/>
        <dsp:cNvSpPr/>
      </dsp:nvSpPr>
      <dsp:spPr>
        <a:xfrm>
          <a:off x="4798830" y="733503"/>
          <a:ext cx="1894307" cy="12141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DC6AA-91B1-4CC4-90CE-11ECF4A0C525}">
      <dsp:nvSpPr>
        <dsp:cNvPr id="0" name=""/>
        <dsp:cNvSpPr/>
      </dsp:nvSpPr>
      <dsp:spPr>
        <a:xfrm>
          <a:off x="4798830" y="733503"/>
          <a:ext cx="1894307" cy="12141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2077D-1D48-4A49-AB0D-C58EBA63EB05}">
      <dsp:nvSpPr>
        <dsp:cNvPr id="0" name=""/>
        <dsp:cNvSpPr/>
      </dsp:nvSpPr>
      <dsp:spPr>
        <a:xfrm>
          <a:off x="3851676" y="952045"/>
          <a:ext cx="3788615" cy="7770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l-GR" sz="2500" kern="1200" dirty="0" smtClean="0">
              <a:solidFill>
                <a:srgbClr val="008080"/>
              </a:solidFill>
            </a:rPr>
            <a:t>Μεθοδολογία</a:t>
          </a:r>
          <a:endParaRPr lang="en-US" sz="2500" kern="1200" dirty="0">
            <a:solidFill>
              <a:srgbClr val="008080"/>
            </a:solidFill>
          </a:endParaRPr>
        </a:p>
      </dsp:txBody>
      <dsp:txXfrm>
        <a:off x="3851676" y="952045"/>
        <a:ext cx="3788615" cy="777039"/>
      </dsp:txXfrm>
    </dsp:sp>
    <dsp:sp modelId="{E311ED59-052C-4AEC-8DE2-46C7F2329FDF}">
      <dsp:nvSpPr>
        <dsp:cNvPr id="0" name=""/>
        <dsp:cNvSpPr/>
      </dsp:nvSpPr>
      <dsp:spPr>
        <a:xfrm>
          <a:off x="472333" y="2135430"/>
          <a:ext cx="939018" cy="7901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E08A7-DBAD-4CAD-81B9-FEC91618A99F}">
      <dsp:nvSpPr>
        <dsp:cNvPr id="0" name=""/>
        <dsp:cNvSpPr/>
      </dsp:nvSpPr>
      <dsp:spPr>
        <a:xfrm>
          <a:off x="472333" y="2135430"/>
          <a:ext cx="939018" cy="7901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D12C7C-1A57-4114-A8AB-1492B8BDF039}">
      <dsp:nvSpPr>
        <dsp:cNvPr id="0" name=""/>
        <dsp:cNvSpPr/>
      </dsp:nvSpPr>
      <dsp:spPr>
        <a:xfrm>
          <a:off x="2824" y="2277663"/>
          <a:ext cx="1878036" cy="5057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Προσδιορισμός αναγκών</a:t>
          </a:r>
          <a:endParaRPr lang="en-US" sz="2000" kern="1200" dirty="0"/>
        </a:p>
      </dsp:txBody>
      <dsp:txXfrm>
        <a:off x="2824" y="2277663"/>
        <a:ext cx="1878036" cy="505717"/>
      </dsp:txXfrm>
    </dsp:sp>
    <dsp:sp modelId="{4EF87657-13F9-4954-AC4E-87A11278BFBA}">
      <dsp:nvSpPr>
        <dsp:cNvPr id="0" name=""/>
        <dsp:cNvSpPr/>
      </dsp:nvSpPr>
      <dsp:spPr>
        <a:xfrm>
          <a:off x="2578930" y="2135430"/>
          <a:ext cx="1020533" cy="81239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5C8FB-10F7-452E-855D-5834AA5DD292}">
      <dsp:nvSpPr>
        <dsp:cNvPr id="0" name=""/>
        <dsp:cNvSpPr/>
      </dsp:nvSpPr>
      <dsp:spPr>
        <a:xfrm>
          <a:off x="2578930" y="2135430"/>
          <a:ext cx="1020533" cy="81239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0BF32-4917-4640-9FDD-8BE011D2CF45}">
      <dsp:nvSpPr>
        <dsp:cNvPr id="0" name=""/>
        <dsp:cNvSpPr/>
      </dsp:nvSpPr>
      <dsp:spPr>
        <a:xfrm>
          <a:off x="2068664" y="2281661"/>
          <a:ext cx="2041067" cy="5199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Καθορισμός στόχων</a:t>
          </a:r>
          <a:endParaRPr lang="en-US" sz="2000" kern="1200" dirty="0"/>
        </a:p>
      </dsp:txBody>
      <dsp:txXfrm>
        <a:off x="2068664" y="2281661"/>
        <a:ext cx="2041067" cy="519931"/>
      </dsp:txXfrm>
    </dsp:sp>
    <dsp:sp modelId="{2AA0E551-DEBC-4B58-8D9E-95619683546E}">
      <dsp:nvSpPr>
        <dsp:cNvPr id="0" name=""/>
        <dsp:cNvSpPr/>
      </dsp:nvSpPr>
      <dsp:spPr>
        <a:xfrm>
          <a:off x="4872370" y="2135430"/>
          <a:ext cx="1149671" cy="103826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AEC242-01E7-43B9-A2A8-65003F262CEB}">
      <dsp:nvSpPr>
        <dsp:cNvPr id="0" name=""/>
        <dsp:cNvSpPr/>
      </dsp:nvSpPr>
      <dsp:spPr>
        <a:xfrm>
          <a:off x="4872370" y="2135430"/>
          <a:ext cx="1149671" cy="103826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BA5777-02BD-4217-912C-027A28763180}">
      <dsp:nvSpPr>
        <dsp:cNvPr id="0" name=""/>
        <dsp:cNvSpPr/>
      </dsp:nvSpPr>
      <dsp:spPr>
        <a:xfrm>
          <a:off x="4297535" y="2322318"/>
          <a:ext cx="2299342" cy="6644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Σύστημα παρακολούθησης</a:t>
          </a:r>
          <a:endParaRPr lang="en-US" sz="2000" kern="1200" dirty="0"/>
        </a:p>
      </dsp:txBody>
      <dsp:txXfrm>
        <a:off x="4297535" y="2322318"/>
        <a:ext cx="2299342" cy="664491"/>
      </dsp:txXfrm>
    </dsp:sp>
    <dsp:sp modelId="{0F5E587B-709C-495F-894C-E663F503AA97}">
      <dsp:nvSpPr>
        <dsp:cNvPr id="0" name=""/>
        <dsp:cNvSpPr/>
      </dsp:nvSpPr>
      <dsp:spPr>
        <a:xfrm>
          <a:off x="9004260" y="2159254"/>
          <a:ext cx="1077348" cy="10583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BA5984-4984-43AE-AD7B-641AD4A2B186}">
      <dsp:nvSpPr>
        <dsp:cNvPr id="0" name=""/>
        <dsp:cNvSpPr/>
      </dsp:nvSpPr>
      <dsp:spPr>
        <a:xfrm>
          <a:off x="9004260" y="2159254"/>
          <a:ext cx="1077348" cy="10583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DE13E0-54DF-48BE-8C51-FDF10E54FC92}">
      <dsp:nvSpPr>
        <dsp:cNvPr id="0" name=""/>
        <dsp:cNvSpPr/>
      </dsp:nvSpPr>
      <dsp:spPr>
        <a:xfrm>
          <a:off x="8465586" y="2349756"/>
          <a:ext cx="2154697" cy="6773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Μηχανισμός Διασφάλισης Ποιότητας</a:t>
          </a:r>
          <a:endParaRPr lang="en-US" sz="2000" kern="1200" dirty="0"/>
        </a:p>
      </dsp:txBody>
      <dsp:txXfrm>
        <a:off x="8465586" y="2349756"/>
        <a:ext cx="2154697" cy="677340"/>
      </dsp:txXfrm>
    </dsp:sp>
    <dsp:sp modelId="{15302722-D0D6-4C63-94CC-D26FAF28399F}">
      <dsp:nvSpPr>
        <dsp:cNvPr id="0" name=""/>
        <dsp:cNvSpPr/>
      </dsp:nvSpPr>
      <dsp:spPr>
        <a:xfrm>
          <a:off x="7251963" y="2144974"/>
          <a:ext cx="1180980" cy="101051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81D05-D76A-4DD7-AF40-859D09FDE94F}">
      <dsp:nvSpPr>
        <dsp:cNvPr id="0" name=""/>
        <dsp:cNvSpPr/>
      </dsp:nvSpPr>
      <dsp:spPr>
        <a:xfrm>
          <a:off x="7251963" y="2144974"/>
          <a:ext cx="1180980" cy="101051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9256F-4337-4DD2-A24F-B5A2BB6905CE}">
      <dsp:nvSpPr>
        <dsp:cNvPr id="0" name=""/>
        <dsp:cNvSpPr/>
      </dsp:nvSpPr>
      <dsp:spPr>
        <a:xfrm>
          <a:off x="6661472" y="2326867"/>
          <a:ext cx="2361961" cy="6467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Στρατηγική Αξιολόγησης</a:t>
          </a:r>
          <a:endParaRPr lang="en-US" sz="2000" kern="1200" dirty="0"/>
        </a:p>
      </dsp:txBody>
      <dsp:txXfrm>
        <a:off x="6661472" y="2326867"/>
        <a:ext cx="2361961" cy="646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1C3E-703A-48DA-92BF-B711D801F263}">
      <dsp:nvSpPr>
        <dsp:cNvPr id="0" name=""/>
        <dsp:cNvSpPr/>
      </dsp:nvSpPr>
      <dsp:spPr>
        <a:xfrm rot="5400000">
          <a:off x="4377554" y="-1428053"/>
          <a:ext cx="2359114" cy="5215221"/>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t>Ειδικοί Στόχοι </a:t>
          </a:r>
          <a:endParaRPr lang="en-US" sz="1800" kern="1200" dirty="0"/>
        </a:p>
        <a:p>
          <a:pPr marL="171450" lvl="1" indent="-171450" algn="l" defTabSz="800100">
            <a:lnSpc>
              <a:spcPct val="90000"/>
            </a:lnSpc>
            <a:spcBef>
              <a:spcPct val="0"/>
            </a:spcBef>
            <a:spcAft>
              <a:spcPct val="15000"/>
            </a:spcAft>
            <a:buChar char="••"/>
          </a:pPr>
          <a:r>
            <a:rPr lang="el-GR" sz="1800" kern="1200" dirty="0" smtClean="0"/>
            <a:t>Παραδοτέα/Αποτελέσματα</a:t>
          </a:r>
          <a:endParaRPr lang="en-US" sz="1800" kern="1200" dirty="0"/>
        </a:p>
        <a:p>
          <a:pPr marL="171450" lvl="1" indent="-171450" algn="l" defTabSz="800100">
            <a:lnSpc>
              <a:spcPct val="90000"/>
            </a:lnSpc>
            <a:spcBef>
              <a:spcPct val="0"/>
            </a:spcBef>
            <a:spcAft>
              <a:spcPct val="15000"/>
            </a:spcAft>
            <a:buChar char="••"/>
          </a:pPr>
          <a:r>
            <a:rPr lang="el-GR" sz="1800" kern="1200" dirty="0" smtClean="0"/>
            <a:t>Ποιοτικοί/Ποσοτικοί δείκτες</a:t>
          </a:r>
          <a:endParaRPr lang="en-US" sz="1800" kern="1200" dirty="0"/>
        </a:p>
        <a:p>
          <a:pPr marL="171450" lvl="1" indent="-171450" algn="l" defTabSz="800100">
            <a:lnSpc>
              <a:spcPct val="90000"/>
            </a:lnSpc>
            <a:spcBef>
              <a:spcPct val="0"/>
            </a:spcBef>
            <a:spcAft>
              <a:spcPct val="15000"/>
            </a:spcAft>
            <a:buChar char="••"/>
          </a:pPr>
          <a:r>
            <a:rPr lang="el-GR" sz="1800" kern="1200" dirty="0" smtClean="0"/>
            <a:t>Καθήκοντα Εταίρων</a:t>
          </a:r>
          <a:endParaRPr lang="en-US" sz="1800" kern="1200" dirty="0"/>
        </a:p>
        <a:p>
          <a:pPr marL="171450" lvl="1" indent="-171450" algn="l" defTabSz="800100">
            <a:lnSpc>
              <a:spcPct val="90000"/>
            </a:lnSpc>
            <a:spcBef>
              <a:spcPct val="0"/>
            </a:spcBef>
            <a:spcAft>
              <a:spcPct val="15000"/>
            </a:spcAft>
            <a:buChar char="••"/>
          </a:pPr>
          <a:r>
            <a:rPr lang="el-GR" sz="1800" kern="1200" dirty="0" smtClean="0"/>
            <a:t>Αναμενόμενο Κόστος</a:t>
          </a:r>
          <a:endParaRPr lang="en-US" sz="1800" kern="1200" dirty="0"/>
        </a:p>
      </dsp:txBody>
      <dsp:txXfrm rot="-5400000">
        <a:off x="2949501" y="115162"/>
        <a:ext cx="5100059" cy="2128790"/>
      </dsp:txXfrm>
    </dsp:sp>
    <dsp:sp modelId="{CF4F3251-44A9-4823-AC34-953C2A0ECBAF}">
      <dsp:nvSpPr>
        <dsp:cNvPr id="0" name=""/>
        <dsp:cNvSpPr/>
      </dsp:nvSpPr>
      <dsp:spPr>
        <a:xfrm>
          <a:off x="7969" y="557330"/>
          <a:ext cx="2933562" cy="124631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Για κάθε Δέσμη Εργασίας πρέπει να δίνεται η εξής πληροφόρηση:</a:t>
          </a:r>
          <a:endParaRPr lang="en-US" sz="2000" kern="1200" dirty="0"/>
        </a:p>
      </dsp:txBody>
      <dsp:txXfrm>
        <a:off x="68809" y="618170"/>
        <a:ext cx="2811882" cy="1124634"/>
      </dsp:txXfrm>
    </dsp:sp>
    <dsp:sp modelId="{8573D8BC-2990-41D6-B6A4-DF58E28E2CD0}">
      <dsp:nvSpPr>
        <dsp:cNvPr id="0" name=""/>
        <dsp:cNvSpPr/>
      </dsp:nvSpPr>
      <dsp:spPr>
        <a:xfrm rot="5400000">
          <a:off x="4394373" y="957112"/>
          <a:ext cx="2359114" cy="518158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t>Βασικά χαρακτηριστικά (Τίτλος, τόπος, διάρκεια, επικεφαλής Εταίρος, συμμετέχοντες)</a:t>
          </a:r>
          <a:endParaRPr lang="en-US" sz="1800" kern="1200" dirty="0"/>
        </a:p>
        <a:p>
          <a:pPr marL="171450" lvl="1" indent="-171450" algn="l" defTabSz="800100">
            <a:lnSpc>
              <a:spcPct val="90000"/>
            </a:lnSpc>
            <a:spcBef>
              <a:spcPct val="0"/>
            </a:spcBef>
            <a:spcAft>
              <a:spcPct val="15000"/>
            </a:spcAft>
            <a:buChar char="••"/>
          </a:pPr>
          <a:r>
            <a:rPr lang="el-GR" sz="1800" kern="1200" dirty="0" smtClean="0"/>
            <a:t>Περιγραφή-Περιεχόμενο-Στόχοι</a:t>
          </a:r>
          <a:endParaRPr lang="en-US" sz="1800" kern="1200" dirty="0"/>
        </a:p>
        <a:p>
          <a:pPr marL="171450" lvl="1" indent="-171450" algn="l" defTabSz="800100">
            <a:lnSpc>
              <a:spcPct val="90000"/>
            </a:lnSpc>
            <a:spcBef>
              <a:spcPct val="0"/>
            </a:spcBef>
            <a:spcAft>
              <a:spcPct val="15000"/>
            </a:spcAft>
            <a:buChar char="••"/>
          </a:pPr>
          <a:r>
            <a:rPr lang="el-GR" sz="1800" kern="1200" dirty="0" smtClean="0"/>
            <a:t>Παραδοτέα/Αποτελέσματα</a:t>
          </a:r>
          <a:endParaRPr lang="en-US" sz="1800" kern="1200" dirty="0"/>
        </a:p>
        <a:p>
          <a:pPr marL="171450" lvl="1" indent="-171450" algn="l" defTabSz="800100">
            <a:lnSpc>
              <a:spcPct val="90000"/>
            </a:lnSpc>
            <a:spcBef>
              <a:spcPct val="0"/>
            </a:spcBef>
            <a:spcAft>
              <a:spcPct val="15000"/>
            </a:spcAft>
            <a:buChar char="••"/>
          </a:pPr>
          <a:r>
            <a:rPr lang="el-GR" sz="1800" kern="1200" dirty="0" smtClean="0"/>
            <a:t>Προφίλ συμμετεχόντων</a:t>
          </a:r>
          <a:endParaRPr lang="en-US" sz="1800" kern="1200" dirty="0"/>
        </a:p>
        <a:p>
          <a:pPr marL="171450" lvl="1" indent="-171450" algn="l" defTabSz="800100">
            <a:lnSpc>
              <a:spcPct val="90000"/>
            </a:lnSpc>
            <a:spcBef>
              <a:spcPct val="0"/>
            </a:spcBef>
            <a:spcAft>
              <a:spcPct val="15000"/>
            </a:spcAft>
            <a:buChar char="••"/>
          </a:pPr>
          <a:r>
            <a:rPr lang="el-GR" sz="1800" kern="1200" dirty="0" smtClean="0"/>
            <a:t>Αναμενόμενο Κόστος</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2983138" y="2483509"/>
        <a:ext cx="5066422" cy="2128790"/>
      </dsp:txXfrm>
    </dsp:sp>
    <dsp:sp modelId="{382D280D-6621-4AFB-A6A1-BF984602CCF4}">
      <dsp:nvSpPr>
        <dsp:cNvPr id="0" name=""/>
        <dsp:cNvSpPr/>
      </dsp:nvSpPr>
      <dsp:spPr>
        <a:xfrm>
          <a:off x="0" y="2812851"/>
          <a:ext cx="2964002" cy="144900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Για κάθε Δραστηριότητα (που εμπίπτει σε μία Δέσμη) πρέπει να διατίθεται η εξής πληροφόρηση:</a:t>
          </a:r>
          <a:endParaRPr lang="en-US" sz="2000" kern="1200" dirty="0"/>
        </a:p>
      </dsp:txBody>
      <dsp:txXfrm>
        <a:off x="70734" y="2883585"/>
        <a:ext cx="2822534" cy="1307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45CC3-0363-44F8-A8E8-8D1FAD8AB0D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92315-3D61-4A88-8938-6E9DD3A466E5}">
      <dsp:nvSpPr>
        <dsp:cNvPr id="0" name=""/>
        <dsp:cNvSpPr/>
      </dsp:nvSpPr>
      <dsp:spPr>
        <a:xfrm>
          <a:off x="610504" y="416587"/>
          <a:ext cx="9577053" cy="8336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Relevance </a:t>
          </a:r>
          <a:r>
            <a:rPr lang="el-GR" sz="2100" kern="1200" dirty="0" smtClean="0"/>
            <a:t>/Συνάφεια</a:t>
          </a:r>
          <a:endParaRPr lang="en-US" sz="2100" kern="1200" dirty="0"/>
        </a:p>
      </dsp:txBody>
      <dsp:txXfrm>
        <a:off x="610504" y="416587"/>
        <a:ext cx="9577053" cy="833607"/>
      </dsp:txXfrm>
    </dsp:sp>
    <dsp:sp modelId="{00B9B745-D80E-462C-9480-71949B12E6CC}">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344CAC-9D92-40DB-8525-0482014A6FDD}">
      <dsp:nvSpPr>
        <dsp:cNvPr id="0" name=""/>
        <dsp:cNvSpPr/>
      </dsp:nvSpPr>
      <dsp:spPr>
        <a:xfrm>
          <a:off x="1088431" y="1667215"/>
          <a:ext cx="9099126" cy="8336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Quality of the project design and implementation</a:t>
          </a:r>
          <a:r>
            <a:rPr lang="el-GR" sz="2100" kern="1200" dirty="0" smtClean="0"/>
            <a:t>/</a:t>
          </a:r>
          <a:endParaRPr lang="en-US" sz="2100" kern="1200" dirty="0" smtClean="0"/>
        </a:p>
        <a:p>
          <a:pPr lvl="0" algn="l" defTabSz="933450">
            <a:lnSpc>
              <a:spcPct val="90000"/>
            </a:lnSpc>
            <a:spcBef>
              <a:spcPct val="0"/>
            </a:spcBef>
            <a:spcAft>
              <a:spcPct val="35000"/>
            </a:spcAft>
          </a:pPr>
          <a:r>
            <a:rPr lang="el-GR" sz="2100" kern="1200" dirty="0" smtClean="0"/>
            <a:t>Ποιότητα στο σχεδιασμό και την υλοποίηση του σχεδίου</a:t>
          </a:r>
          <a:endParaRPr lang="en-US" sz="2100" kern="1200" dirty="0"/>
        </a:p>
      </dsp:txBody>
      <dsp:txXfrm>
        <a:off x="1088431" y="1667215"/>
        <a:ext cx="9099126" cy="833607"/>
      </dsp:txXfrm>
    </dsp:sp>
    <dsp:sp modelId="{2DF96633-A2D2-4F6C-A97F-9E4A9D99334D}">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AA533F-222B-4EA1-9EB9-0F0178B8FF1D}">
      <dsp:nvSpPr>
        <dsp:cNvPr id="0" name=""/>
        <dsp:cNvSpPr/>
      </dsp:nvSpPr>
      <dsp:spPr>
        <a:xfrm>
          <a:off x="1088431" y="2917843"/>
          <a:ext cx="9099126" cy="8336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Quality of the</a:t>
          </a:r>
          <a:r>
            <a:rPr lang="el-GR" sz="2100" kern="1200" dirty="0" smtClean="0"/>
            <a:t> </a:t>
          </a:r>
          <a:r>
            <a:rPr lang="en-US" sz="2100" kern="1200" dirty="0" smtClean="0"/>
            <a:t>partnership and the</a:t>
          </a:r>
          <a:r>
            <a:rPr lang="el-GR" sz="2100" kern="1200" dirty="0" smtClean="0"/>
            <a:t> </a:t>
          </a:r>
          <a:r>
            <a:rPr lang="en-US" sz="2100" kern="1200" dirty="0" smtClean="0"/>
            <a:t>cooperation</a:t>
          </a:r>
          <a:r>
            <a:rPr lang="el-GR" sz="2100" kern="1200" dirty="0" smtClean="0"/>
            <a:t> </a:t>
          </a:r>
          <a:r>
            <a:rPr lang="en-US" sz="2100" kern="1200" dirty="0" smtClean="0"/>
            <a:t>arrangements</a:t>
          </a:r>
          <a:r>
            <a:rPr lang="el-GR" sz="2100" kern="1200" dirty="0" smtClean="0"/>
            <a:t>/ Ποιότητα κοινοπραξίας και της μεταξύ τους συνεργασίας</a:t>
          </a:r>
          <a:endParaRPr lang="en-US" sz="2100" kern="1200" dirty="0"/>
        </a:p>
      </dsp:txBody>
      <dsp:txXfrm>
        <a:off x="1088431" y="2917843"/>
        <a:ext cx="9099126" cy="833607"/>
      </dsp:txXfrm>
    </dsp:sp>
    <dsp:sp modelId="{5DBD8ED4-CA3E-4E58-89E8-58727BF44500}">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9B924-78FB-4C2B-A079-5FA02568551C}">
      <dsp:nvSpPr>
        <dsp:cNvPr id="0" name=""/>
        <dsp:cNvSpPr/>
      </dsp:nvSpPr>
      <dsp:spPr>
        <a:xfrm>
          <a:off x="610504" y="4168472"/>
          <a:ext cx="9577053" cy="8336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Project Impact/ </a:t>
          </a:r>
          <a:r>
            <a:rPr lang="el-GR" sz="2100" kern="1200" dirty="0" smtClean="0"/>
            <a:t>Αντίκτυπος</a:t>
          </a:r>
          <a:r>
            <a:rPr lang="en-US" sz="2100" kern="1200" dirty="0" smtClean="0"/>
            <a:t> </a:t>
          </a:r>
          <a:r>
            <a:rPr lang="el-GR" sz="2100" kern="1200" dirty="0" smtClean="0"/>
            <a:t>του σχεδίου</a:t>
          </a:r>
          <a:endParaRPr lang="en-US" sz="2100" kern="1200" dirty="0"/>
        </a:p>
      </dsp:txBody>
      <dsp:txXfrm>
        <a:off x="610504" y="4168472"/>
        <a:ext cx="9577053" cy="833607"/>
      </dsp:txXfrm>
    </dsp:sp>
    <dsp:sp modelId="{36CCE2C1-87BA-4BF6-9E6A-6FE1A5D969B4}">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3C1AA808-9F5D-44DB-BF95-AAC796319848}" type="datetimeFigureOut">
              <a:rPr lang="en-GB" smtClean="0"/>
              <a:t>22/02/2022</a:t>
            </a:fld>
            <a:endParaRPr lang="en-GB"/>
          </a:p>
        </p:txBody>
      </p:sp>
      <p:sp>
        <p:nvSpPr>
          <p:cNvPr id="4" name="Footer Placeholder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8969D9C2-34D6-4F0F-A8C7-66C3FDB36643}" type="slidenum">
              <a:rPr lang="en-GB" smtClean="0"/>
              <a:t>‹#›</a:t>
            </a:fld>
            <a:endParaRPr lang="en-GB"/>
          </a:p>
        </p:txBody>
      </p:sp>
    </p:spTree>
    <p:extLst>
      <p:ext uri="{BB962C8B-B14F-4D97-AF65-F5344CB8AC3E}">
        <p14:creationId xmlns:p14="http://schemas.microsoft.com/office/powerpoint/2010/main" val="211951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075AB6D2-0EC7-41FA-82BC-343726EE8E93}" type="datetimeFigureOut">
              <a:rPr lang="en-GB" smtClean="0"/>
              <a:t>22/02/2022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p:txBody>
      </p:sp>
      <p:sp>
        <p:nvSpPr>
          <p:cNvPr id="4" name="Slide Number Placeholder 3"/>
          <p:cNvSpPr>
            <a:spLocks noGrp="1"/>
          </p:cNvSpPr>
          <p:nvPr>
            <p:ph type="sldNum" sz="quarter" idx="10"/>
          </p:nvPr>
        </p:nvSpPr>
        <p:spPr/>
        <p:txBody>
          <a:bodyPr/>
          <a:lstStyle/>
          <a:p>
            <a:fld id="{A288419F-9657-4D23-BA10-ED39C05145D8}" type="slidenum">
              <a:rPr lang="en-GB" smtClean="0"/>
              <a:t>2</a:t>
            </a:fld>
            <a:endParaRPr lang="en-GB"/>
          </a:p>
        </p:txBody>
      </p:sp>
    </p:spTree>
    <p:extLst>
      <p:ext uri="{BB962C8B-B14F-4D97-AF65-F5344CB8AC3E}">
        <p14:creationId xmlns:p14="http://schemas.microsoft.com/office/powerpoint/2010/main" val="244530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200" b="0" i="1" u="none" strike="noStrike" kern="1200" cap="none" spc="0" normalizeH="0" baseline="0" noProof="0" dirty="0" smtClean="0">
                <a:ln>
                  <a:noFill/>
                </a:ln>
                <a:solidFill>
                  <a:sysClr val="windowText" lastClr="000000"/>
                </a:solidFill>
                <a:effectLst/>
                <a:uLnTx/>
                <a:uFillTx/>
                <a:latin typeface="+mn-lt"/>
                <a:ea typeface="+mn-ea"/>
                <a:cs typeface="+mn-cs"/>
              </a:rPr>
              <a:t>)</a:t>
            </a:r>
            <a:endParaRPr kumimoji="0" lang="el-GR" sz="1200" b="0" i="0" u="none" strike="noStrike" kern="1200" cap="none" spc="0" normalizeH="0" baseline="0" noProof="0" dirty="0" smtClean="0">
              <a:ln>
                <a:noFill/>
              </a:ln>
              <a:solidFill>
                <a:sysClr val="windowText" lastClr="000000"/>
              </a:solidFill>
              <a:effectLst/>
              <a:uLnTx/>
              <a:uFillTx/>
              <a:latin typeface="+mn-lt"/>
              <a:ea typeface="+mn-ea"/>
              <a:cs typeface="+mn-cs"/>
            </a:endParaRPr>
          </a:p>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11</a:t>
            </a:fld>
            <a:endParaRPr lang="en-GB"/>
          </a:p>
        </p:txBody>
      </p:sp>
    </p:spTree>
    <p:extLst>
      <p:ext uri="{BB962C8B-B14F-4D97-AF65-F5344CB8AC3E}">
        <p14:creationId xmlns:p14="http://schemas.microsoft.com/office/powerpoint/2010/main" val="28075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12</a:t>
            </a:fld>
            <a:endParaRPr lang="en-GB"/>
          </a:p>
        </p:txBody>
      </p:sp>
    </p:spTree>
    <p:extLst>
      <p:ext uri="{BB962C8B-B14F-4D97-AF65-F5344CB8AC3E}">
        <p14:creationId xmlns:p14="http://schemas.microsoft.com/office/powerpoint/2010/main" val="328493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183241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274202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200" b="0" i="0" u="none" strike="noStrike" kern="1200" cap="none" spc="0" normalizeH="0" baseline="0" noProof="0" dirty="0" smtClean="0">
              <a:ln>
                <a:noFill/>
              </a:ln>
              <a:solidFill>
                <a:sysClr val="windowText" lastClr="000000"/>
              </a:solidFill>
              <a:effectLst/>
              <a:uLnTx/>
              <a:uFillTx/>
              <a:latin typeface="+mn-lt"/>
              <a:ea typeface="+mn-ea"/>
              <a:cs typeface="+mn-cs"/>
            </a:endParaRPr>
          </a:p>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270280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68191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157846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30229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19</a:t>
            </a:fld>
            <a:endParaRPr lang="en-GB"/>
          </a:p>
        </p:txBody>
      </p:sp>
    </p:spTree>
    <p:extLst>
      <p:ext uri="{BB962C8B-B14F-4D97-AF65-F5344CB8AC3E}">
        <p14:creationId xmlns:p14="http://schemas.microsoft.com/office/powerpoint/2010/main" val="1949896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364322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a:t>
            </a:fld>
            <a:endParaRPr lang="en-US"/>
          </a:p>
        </p:txBody>
      </p:sp>
    </p:spTree>
    <p:extLst>
      <p:ext uri="{BB962C8B-B14F-4D97-AF65-F5344CB8AC3E}">
        <p14:creationId xmlns:p14="http://schemas.microsoft.com/office/powerpoint/2010/main" val="132139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200" b="0" i="1" u="none" strike="noStrike" kern="1200" cap="none" spc="0" normalizeH="0" baseline="0" noProof="0" dirty="0" smtClean="0">
                <a:ln>
                  <a:noFill/>
                </a:ln>
                <a:solidFill>
                  <a:sysClr val="windowText" lastClr="000000"/>
                </a:solidFill>
                <a:effectLst/>
                <a:uLnTx/>
                <a:uFillTx/>
                <a:latin typeface="+mn-lt"/>
                <a:ea typeface="+mn-ea"/>
                <a:cs typeface="+mn-cs"/>
              </a:rPr>
              <a:t>)</a:t>
            </a:r>
            <a:endParaRPr kumimoji="0" lang="el-GR" sz="1200" b="0" i="0" u="none" strike="noStrike" kern="1200" cap="none" spc="0" normalizeH="0" baseline="0" noProof="0" dirty="0" smtClean="0">
              <a:ln>
                <a:noFill/>
              </a:ln>
              <a:solidFill>
                <a:sysClr val="windowText" lastClr="000000"/>
              </a:solidFill>
              <a:effectLst/>
              <a:uLnTx/>
              <a:uFillTx/>
              <a:latin typeface="+mn-lt"/>
              <a:ea typeface="+mn-ea"/>
              <a:cs typeface="+mn-cs"/>
            </a:endParaRPr>
          </a:p>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21</a:t>
            </a:fld>
            <a:endParaRPr lang="en-GB"/>
          </a:p>
        </p:txBody>
      </p:sp>
    </p:spTree>
    <p:extLst>
      <p:ext uri="{BB962C8B-B14F-4D97-AF65-F5344CB8AC3E}">
        <p14:creationId xmlns:p14="http://schemas.microsoft.com/office/powerpoint/2010/main" val="123910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94107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23</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422055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32187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358428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7</a:t>
            </a:fld>
            <a:endParaRPr lang="en-GB"/>
          </a:p>
        </p:txBody>
      </p:sp>
    </p:spTree>
    <p:extLst>
      <p:ext uri="{BB962C8B-B14F-4D97-AF65-F5344CB8AC3E}">
        <p14:creationId xmlns:p14="http://schemas.microsoft.com/office/powerpoint/2010/main" val="190332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8</a:t>
            </a:fld>
            <a:endParaRPr lang="en-GB"/>
          </a:p>
        </p:txBody>
      </p:sp>
    </p:spTree>
    <p:extLst>
      <p:ext uri="{BB962C8B-B14F-4D97-AF65-F5344CB8AC3E}">
        <p14:creationId xmlns:p14="http://schemas.microsoft.com/office/powerpoint/2010/main" val="56097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a:solidFill>
                <a:srgbClr val="C00000"/>
              </a:solidFill>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9</a:t>
            </a:fld>
            <a:endParaRPr lang="en-GB"/>
          </a:p>
        </p:txBody>
      </p:sp>
    </p:spTree>
    <p:extLst>
      <p:ext uri="{BB962C8B-B14F-4D97-AF65-F5344CB8AC3E}">
        <p14:creationId xmlns:p14="http://schemas.microsoft.com/office/powerpoint/2010/main" val="3644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solidFill>
                <a:schemeClr val="bg1"/>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10</a:t>
            </a:fld>
            <a:endParaRPr lang="en-GB"/>
          </a:p>
        </p:txBody>
      </p:sp>
    </p:spTree>
    <p:extLst>
      <p:ext uri="{BB962C8B-B14F-4D97-AF65-F5344CB8AC3E}">
        <p14:creationId xmlns:p14="http://schemas.microsoft.com/office/powerpoint/2010/main" val="3713853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02/22/2022</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idep.org.c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c.europa.eu/programmes/erasmus-plus/projects/" TargetMode="External"/><Relationship Id="rId4" Type="http://schemas.openxmlformats.org/officeDocument/2006/relationships/hyperlink" Target="https://www.facebook.com/diavioumathisi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dep.org.cy/erasmus/odigos-programmato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idep.org.cy/erasmus/aitiseis/vasiki-drasi-2/" TargetMode="External"/><Relationship Id="rId4" Type="http://schemas.openxmlformats.org/officeDocument/2006/relationships/hyperlink" Target="https://idep.org.cy/erasmus/proskliseis-gia-aitisei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sleonidou@llp.org.cy" TargetMode="Externa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algn="ctr"/>
            <a:r>
              <a:rPr lang="el-GR" sz="2800" b="1" dirty="0" smtClean="0">
                <a:solidFill>
                  <a:schemeClr val="bg1"/>
                </a:solidFill>
              </a:rPr>
              <a:t>ΜΑΓΝΗΤΟΣΚΟΠΗΣΗ ΣΕΜΙΝΑΡΙΩΝ</a:t>
            </a:r>
            <a:endParaRPr lang="en-GB" sz="2800" b="1" dirty="0">
              <a:solidFill>
                <a:schemeClr val="bg1"/>
              </a:solidFill>
            </a:endParaRPr>
          </a:p>
        </p:txBody>
      </p:sp>
      <p:sp>
        <p:nvSpPr>
          <p:cNvPr id="3" name="Rectangle 2"/>
          <p:cNvSpPr/>
          <p:nvPr/>
        </p:nvSpPr>
        <p:spPr>
          <a:xfrm>
            <a:off x="487587" y="993521"/>
            <a:ext cx="11323476" cy="6597191"/>
          </a:xfrm>
          <a:prstGeom prst="rect">
            <a:avLst/>
          </a:prstGeom>
        </p:spPr>
        <p:txBody>
          <a:bodyPr wrap="square">
            <a:spAutoFit/>
          </a:bodyPr>
          <a:lstStyle/>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smtClean="0">
                <a:solidFill>
                  <a:srgbClr val="002060"/>
                </a:solidFill>
                <a:cs typeface="Calibri" pitchFamily="34" charset="0"/>
              </a:rPr>
              <a:t>Η ΠΑΡΟΥΣΙΑΣΗ ΠΟΥ ΘΑ ΑΚΟΛΟΥΘΗΣΕΙ ΘΑ ΜΑΓΝΗΤΟΣΚΟΠΕΙΤΑΙ</a:t>
            </a:r>
            <a:r>
              <a:rPr lang="el-GR" sz="2200" dirty="0" smtClean="0">
                <a:solidFill>
                  <a:srgbClr val="002060"/>
                </a:solidFill>
                <a:cs typeface="Calibri" pitchFamily="34" charset="0"/>
              </a:rPr>
              <a:t>.</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ΟΙ ΕΡΩΤΗΣΕΙΣ ΠΟΥ ΘΑ ΥΠΟΒΑΛΛΟΝΤΑΙ ΜΕΣΩ </a:t>
            </a:r>
            <a:r>
              <a:rPr lang="en-GB" sz="2200" dirty="0" smtClean="0">
                <a:solidFill>
                  <a:srgbClr val="002060"/>
                </a:solidFill>
                <a:cs typeface="Calibri" pitchFamily="34" charset="0"/>
              </a:rPr>
              <a:t>CHAT</a:t>
            </a:r>
            <a:r>
              <a:rPr lang="el-GR" sz="2200" dirty="0" smtClean="0">
                <a:solidFill>
                  <a:srgbClr val="002060"/>
                </a:solidFill>
                <a:cs typeface="Calibri" pitchFamily="34" charset="0"/>
              </a:rPr>
              <a:t>, ΚΑΤΑ ΤΗ ΔΙΑΡΚΕΙΑ ΤΗΣ ΠΑΡΟΥΣΙΑΣΗΣ,</a:t>
            </a:r>
            <a:r>
              <a:rPr lang="en-GB" sz="2200" dirty="0" smtClean="0">
                <a:solidFill>
                  <a:srgbClr val="002060"/>
                </a:solidFill>
                <a:cs typeface="Calibri" pitchFamily="34" charset="0"/>
              </a:rPr>
              <a:t> </a:t>
            </a:r>
            <a:r>
              <a:rPr lang="el-GR" sz="2200" u="sng" dirty="0" smtClean="0">
                <a:solidFill>
                  <a:srgbClr val="002060"/>
                </a:solidFill>
                <a:cs typeface="Calibri" pitchFamily="34" charset="0"/>
              </a:rPr>
              <a:t>ΔΕ ΘΑ ΦΑΙΝΟΝΤΑΙ</a:t>
            </a:r>
            <a:r>
              <a:rPr lang="el-GR" sz="2200" dirty="0" smtClean="0">
                <a:solidFill>
                  <a:srgbClr val="002060"/>
                </a:solidFill>
                <a:cs typeface="Calibri" pitchFamily="34" charset="0"/>
              </a:rPr>
              <a:t> ΣΤΗ ΜΑΓΝΗΤΟΣΚΟΠΗΣΗ.</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ΟΙ ΕΡΩΤΗΣΕΙΣ ΠΟΥ ΘΑ ΥΠΟΒΑΛΛΟΝΤΑΙ ΠΡΟΦΟΡΙΚΑ, ΚΑΤΑ ΤΗ ΔΙΑΡΚΕΙΑ ΤΗΣ ΠΑΡΟΥΣΙΑΣΗΣ, </a:t>
            </a:r>
            <a:r>
              <a:rPr lang="el-GR" sz="2200" u="sng" dirty="0" smtClean="0">
                <a:solidFill>
                  <a:srgbClr val="002060"/>
                </a:solidFill>
                <a:cs typeface="Calibri" pitchFamily="34" charset="0"/>
              </a:rPr>
              <a:t>ΘΑ ΦΑΙΝΟΝΤΑΙ</a:t>
            </a:r>
            <a:r>
              <a:rPr lang="el-GR" sz="2200" dirty="0" smtClean="0">
                <a:solidFill>
                  <a:srgbClr val="002060"/>
                </a:solidFill>
                <a:cs typeface="Calibri" pitchFamily="34" charset="0"/>
              </a:rPr>
              <a:t>  ΣΤΗ ΜΑΓΝΗΤΟΣΚΟΠΗΣΗ. </a:t>
            </a:r>
            <a:endParaRPr lang="el-GR" sz="2200" dirty="0">
              <a:solidFill>
                <a:srgbClr val="002060"/>
              </a:solidFill>
              <a:cs typeface="Calibri" pitchFamily="34" charset="0"/>
            </a:endParaRPr>
          </a:p>
          <a:p>
            <a:pPr marL="0" lvl="1" algn="ctr" defTabSz="1061355">
              <a:lnSpc>
                <a:spcPct val="90000"/>
              </a:lnSpc>
              <a:spcBef>
                <a:spcPct val="0"/>
              </a:spcBef>
              <a:spcAft>
                <a:spcPct val="15000"/>
              </a:spcAft>
            </a:pPr>
            <a:endParaRPr lang="el-GR" sz="2200" dirty="0" smtClean="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ΘΑ ΔΟΘΕΙ ΕΥΛΟΓΟΣ ΧΡΟΝΟΣ ΓΙΑ ΥΠΟΒΟΛΗ ΕΡΩΤΗΣΕΩΝ, ΑΦΟΥ ΟΛΟΚΛΗΡΩΘΕΙ Η ΠΑΡΟΥΣΙΑΣΗ. </a:t>
            </a:r>
            <a:r>
              <a:rPr lang="el-GR" sz="2200" b="1" dirty="0" smtClean="0">
                <a:solidFill>
                  <a:srgbClr val="002060"/>
                </a:solidFill>
                <a:cs typeface="Calibri" pitchFamily="34" charset="0"/>
              </a:rPr>
              <a:t>Η ΕΝΟΤΗΤΑ ΕΡΩΤΗΣΕΩΝ-ΑΠΑΝΤΗΣΕΩΝ ΔΕ ΘΑ ΜΑΓΝΗΤΟΣΚΟΠΕΙΤΑΙ.  </a:t>
            </a:r>
          </a:p>
          <a:p>
            <a:pPr marL="0" lvl="1" algn="ctr" defTabSz="1061355">
              <a:lnSpc>
                <a:spcPct val="90000"/>
              </a:lnSpc>
              <a:spcBef>
                <a:spcPct val="0"/>
              </a:spcBef>
              <a:spcAft>
                <a:spcPct val="15000"/>
              </a:spcAft>
            </a:pPr>
            <a:endParaRPr lang="en-GB" sz="2200" b="1"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smtClean="0">
                <a:solidFill>
                  <a:srgbClr val="002060"/>
                </a:solidFill>
                <a:cs typeface="Calibri" pitchFamily="34" charset="0"/>
              </a:rPr>
              <a:t>ΟΣΟΙ ΥΠΟΒΑΛΕΤΕ </a:t>
            </a:r>
            <a:r>
              <a:rPr lang="el-GR" sz="2200" b="1" dirty="0">
                <a:solidFill>
                  <a:srgbClr val="002060"/>
                </a:solidFill>
                <a:cs typeface="Calibri" pitchFamily="34" charset="0"/>
              </a:rPr>
              <a:t>ΠΡΟΦΟΡΙΚΑ </a:t>
            </a:r>
            <a:r>
              <a:rPr lang="el-GR" sz="2200" b="1" dirty="0" smtClean="0">
                <a:solidFill>
                  <a:srgbClr val="002060"/>
                </a:solidFill>
                <a:cs typeface="Calibri" pitchFamily="34" charset="0"/>
              </a:rPr>
              <a:t>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lang="en-GB" sz="2200" b="1" dirty="0" smtClean="0">
                <a:solidFill>
                  <a:srgbClr val="002060"/>
                </a:solidFill>
                <a:cs typeface="Calibri" pitchFamily="34" charset="0"/>
              </a:rPr>
              <a:t> </a:t>
            </a:r>
            <a:r>
              <a:rPr lang="el-GR" sz="2200" b="1" dirty="0" smtClean="0">
                <a:solidFill>
                  <a:srgbClr val="002060"/>
                </a:solidFill>
                <a:cs typeface="Calibri" pitchFamily="34" charset="0"/>
              </a:rPr>
              <a:t>ΣΤΟ ΜΑΓΝΗΤΟΣΚΟΠΗΜΕΝΟ ΑΡΧΕΙΟ</a:t>
            </a:r>
            <a:endParaRPr lang="en-GB" sz="2200" b="1" dirty="0" smtClean="0">
              <a:solidFill>
                <a:srgbClr val="002060"/>
              </a:solidFill>
              <a:cs typeface="Calibri" pitchFamily="34" charset="0"/>
            </a:endParaRP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285750" lvl="1" indent="-285750" defTabSz="1061355">
              <a:lnSpc>
                <a:spcPct val="90000"/>
              </a:lnSpc>
              <a:spcBef>
                <a:spcPct val="0"/>
              </a:spcBef>
              <a:spcAft>
                <a:spcPct val="15000"/>
              </a:spcAft>
              <a:buFont typeface="Wingdings" panose="05000000000000000000" pitchFamily="2" charset="2"/>
              <a:buChar char="Ø"/>
            </a:pPr>
            <a:r>
              <a:rPr lang="en-GB" b="1" smtClean="0">
                <a:solidFill>
                  <a:schemeClr val="bg1"/>
                </a:solidFill>
              </a:rPr>
              <a:t>UM</a:t>
            </a:r>
            <a:endParaRPr lang="en-GB" b="1" dirty="0">
              <a:solidFill>
                <a:schemeClr val="bg1"/>
              </a:solidFill>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a:t>
            </a:r>
            <a:r>
              <a:rPr lang="en-GB" b="1" dirty="0" smtClean="0">
                <a:solidFill>
                  <a:schemeClr val="bg1"/>
                </a:solidFill>
              </a:rPr>
              <a:t>IPSUM</a:t>
            </a:r>
            <a:endParaRPr lang="en-GB" b="1" dirty="0">
              <a:solidFill>
                <a:schemeClr val="bg1"/>
              </a:solidFill>
            </a:endParaRP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61861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4767" y="59158"/>
            <a:ext cx="8229600" cy="639762"/>
          </a:xfrm>
          <a:prstGeom prst="rect">
            <a:avLst/>
          </a:prstGeom>
        </p:spPr>
        <p:txBody>
          <a:bodyPr>
            <a:normAutofit fontScale="850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3200" dirty="0">
                <a:solidFill>
                  <a:schemeClr val="bg1"/>
                </a:solidFill>
                <a:latin typeface="Century Gothic" panose="020B0502020202020204" pitchFamily="34" charset="0"/>
              </a:rPr>
              <a:t>Συμπράξεις Συνεργασίας – </a:t>
            </a:r>
            <a:r>
              <a:rPr lang="el-GR" sz="3200" dirty="0" smtClean="0">
                <a:solidFill>
                  <a:schemeClr val="bg1"/>
                </a:solidFill>
                <a:latin typeface="Century Gothic" panose="020B0502020202020204" pitchFamily="34" charset="0"/>
              </a:rPr>
              <a:t>Οργάνωση Σχεδίου </a:t>
            </a:r>
            <a:endParaRPr lang="en-GB" sz="3200" dirty="0">
              <a:solidFill>
                <a:schemeClr val="bg1"/>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2814973787"/>
              </p:ext>
            </p:extLst>
          </p:nvPr>
        </p:nvGraphicFramePr>
        <p:xfrm>
          <a:off x="2849385" y="735496"/>
          <a:ext cx="8361680" cy="5905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 Diagonal Corner Rectangle 2"/>
          <p:cNvSpPr/>
          <p:nvPr/>
        </p:nvSpPr>
        <p:spPr>
          <a:xfrm>
            <a:off x="560070" y="948690"/>
            <a:ext cx="2697480" cy="697230"/>
          </a:xfrm>
          <a:prstGeom prst="round2DiagRect">
            <a:avLst/>
          </a:prstGeom>
          <a:solidFill>
            <a:srgbClr val="D2F2ED"/>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3B9B7B"/>
                </a:solidFill>
                <a:latin typeface="Verdana" panose="020B0604030504040204" pitchFamily="34" charset="0"/>
                <a:ea typeface="Verdana" panose="020B0604030504040204" pitchFamily="34" charset="0"/>
              </a:rPr>
              <a:t>Πριν την Υποβολή</a:t>
            </a:r>
            <a:endParaRPr lang="en-US" b="1" dirty="0">
              <a:solidFill>
                <a:srgbClr val="3B9B7B"/>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9087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975" y="118316"/>
            <a:ext cx="8229600" cy="639762"/>
          </a:xfrm>
          <a:prstGeom prst="rect">
            <a:avLst/>
          </a:prstGeom>
        </p:spPr>
        <p:txBody>
          <a:bodyPr>
            <a:normAutofit fontScale="850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3200" dirty="0">
                <a:solidFill>
                  <a:schemeClr val="bg1"/>
                </a:solidFill>
                <a:latin typeface="Century Gothic" panose="020B0502020202020204" pitchFamily="34" charset="0"/>
              </a:rPr>
              <a:t>Συμπράξεις Συνεργασίας – </a:t>
            </a:r>
            <a:r>
              <a:rPr lang="el-GR" sz="3200" dirty="0" smtClean="0">
                <a:solidFill>
                  <a:schemeClr val="bg1"/>
                </a:solidFill>
                <a:latin typeface="Century Gothic" panose="020B0502020202020204" pitchFamily="34" charset="0"/>
              </a:rPr>
              <a:t>Αναζήτηση Εταίρων </a:t>
            </a:r>
            <a:endParaRPr lang="en-GB" sz="3200" dirty="0">
              <a:solidFill>
                <a:schemeClr val="bg1"/>
              </a:solidFill>
              <a:latin typeface="Century Gothic" panose="020B0502020202020204" pitchFamily="34" charset="0"/>
            </a:endParaRPr>
          </a:p>
        </p:txBody>
      </p:sp>
      <p:sp>
        <p:nvSpPr>
          <p:cNvPr id="7" name="Content Placeholder 2"/>
          <p:cNvSpPr txBox="1">
            <a:spLocks/>
          </p:cNvSpPr>
          <p:nvPr/>
        </p:nvSpPr>
        <p:spPr>
          <a:xfrm>
            <a:off x="307974" y="860903"/>
            <a:ext cx="11884025" cy="5488620"/>
          </a:xfrm>
          <a:prstGeom prst="rect">
            <a:avLst/>
          </a:prstGeom>
        </p:spPr>
        <p:txBody>
          <a:bodyPr/>
          <a:lstStyle/>
          <a:p>
            <a:pPr marL="285750" indent="-285750" algn="just">
              <a:spcBef>
                <a:spcPct val="20000"/>
              </a:spcBef>
              <a:buFont typeface="Wingdings" panose="05000000000000000000" pitchFamily="2" charset="2"/>
              <a:buChar char="ü"/>
              <a:defRPr/>
            </a:pPr>
            <a:r>
              <a:rPr lang="el-GR" sz="2000" b="1" i="1" dirty="0">
                <a:solidFill>
                  <a:srgbClr val="008080"/>
                </a:solidFill>
                <a:ea typeface="Verdana" panose="020B0604030504040204" pitchFamily="34" charset="0"/>
              </a:rPr>
              <a:t>Προσωπικές επαφές</a:t>
            </a:r>
            <a:r>
              <a:rPr lang="el-GR" sz="2000" dirty="0">
                <a:solidFill>
                  <a:srgbClr val="008080"/>
                </a:solidFill>
                <a:ea typeface="Verdana" panose="020B0604030504040204" pitchFamily="34" charset="0"/>
              </a:rPr>
              <a:t>, </a:t>
            </a:r>
            <a:r>
              <a:rPr lang="el-GR" sz="2000" dirty="0">
                <a:ea typeface="Verdana" panose="020B0604030504040204" pitchFamily="34" charset="0"/>
              </a:rPr>
              <a:t>που αποκτήθηκαν μέσω:</a:t>
            </a:r>
          </a:p>
          <a:p>
            <a:pPr marL="342900" indent="-342900" algn="just">
              <a:spcBef>
                <a:spcPct val="20000"/>
              </a:spcBef>
              <a:buFont typeface="Wingdings" panose="05000000000000000000" pitchFamily="2" charset="2"/>
              <a:buChar char="§"/>
              <a:defRPr/>
            </a:pPr>
            <a:r>
              <a:rPr lang="el-GR" sz="2000" dirty="0">
                <a:ea typeface="Verdana" panose="020B0604030504040204" pitchFamily="34" charset="0"/>
              </a:rPr>
              <a:t>Συμμετοχής σε προηγούμενο </a:t>
            </a:r>
            <a:r>
              <a:rPr lang="en-US" sz="2000" dirty="0">
                <a:ea typeface="Verdana" panose="020B0604030504040204" pitchFamily="34" charset="0"/>
              </a:rPr>
              <a:t>Erasmus+</a:t>
            </a:r>
            <a:r>
              <a:rPr lang="el-GR" sz="2000" dirty="0">
                <a:ea typeface="Verdana" panose="020B0604030504040204" pitchFamily="34" charset="0"/>
              </a:rPr>
              <a:t> ή </a:t>
            </a:r>
            <a:r>
              <a:rPr lang="en-US" sz="2000" dirty="0">
                <a:ea typeface="Verdana" panose="020B0604030504040204" pitchFamily="34" charset="0"/>
              </a:rPr>
              <a:t>LLP </a:t>
            </a:r>
            <a:r>
              <a:rPr lang="el-GR" sz="2000" dirty="0">
                <a:ea typeface="Verdana" panose="020B0604030504040204" pitchFamily="34" charset="0"/>
              </a:rPr>
              <a:t>Σχέδιο</a:t>
            </a:r>
          </a:p>
          <a:p>
            <a:pPr marL="342900" indent="-342900" algn="just">
              <a:spcBef>
                <a:spcPct val="20000"/>
              </a:spcBef>
              <a:buFont typeface="Wingdings" panose="05000000000000000000" pitchFamily="2" charset="2"/>
              <a:buChar char="§"/>
              <a:defRPr/>
            </a:pPr>
            <a:r>
              <a:rPr lang="el-GR" sz="2000" dirty="0">
                <a:ea typeface="Verdana" panose="020B0604030504040204" pitchFamily="34" charset="0"/>
              </a:rPr>
              <a:t>Συμμετοχής σε άλλο χρηματοδοτούμενο </a:t>
            </a:r>
            <a:r>
              <a:rPr lang="el-GR" sz="2000" dirty="0" smtClean="0">
                <a:ea typeface="Verdana" panose="020B0604030504040204" pitchFamily="34" charset="0"/>
              </a:rPr>
              <a:t>Πρόγραμμα</a:t>
            </a:r>
            <a:endParaRPr lang="en-US" sz="2000" dirty="0" smtClean="0">
              <a:ea typeface="Verdana" panose="020B0604030504040204" pitchFamily="34" charset="0"/>
            </a:endParaRPr>
          </a:p>
          <a:p>
            <a:pPr marL="285750" indent="-285750" algn="just">
              <a:spcBef>
                <a:spcPct val="20000"/>
              </a:spcBef>
              <a:buFont typeface="Wingdings" panose="05000000000000000000" pitchFamily="2" charset="2"/>
              <a:buChar char="ü"/>
              <a:defRPr/>
            </a:pPr>
            <a:endParaRPr lang="el-GR" sz="2000" dirty="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000" b="1" i="1" dirty="0" smtClean="0">
                <a:solidFill>
                  <a:srgbClr val="008080"/>
                </a:solidFill>
                <a:ea typeface="Verdana" panose="020B0604030504040204" pitchFamily="34" charset="0"/>
              </a:rPr>
              <a:t>Σεμινάρια Επαφών-Τ</a:t>
            </a:r>
            <a:r>
              <a:rPr lang="en-US" sz="2000" b="1" i="1" dirty="0" smtClean="0">
                <a:solidFill>
                  <a:srgbClr val="008080"/>
                </a:solidFill>
                <a:ea typeface="Verdana" panose="020B0604030504040204" pitchFamily="34" charset="0"/>
              </a:rPr>
              <a:t>CA</a:t>
            </a:r>
            <a:r>
              <a:rPr lang="el-GR" sz="2000" b="1" i="1" dirty="0" smtClean="0">
                <a:solidFill>
                  <a:srgbClr val="008080"/>
                </a:solidFill>
                <a:ea typeface="Verdana" panose="020B0604030504040204" pitchFamily="34" charset="0"/>
              </a:rPr>
              <a:t>: </a:t>
            </a:r>
            <a:r>
              <a:rPr lang="el-GR" sz="2000" dirty="0">
                <a:ea typeface="Verdana" panose="020B0604030504040204" pitchFamily="34" charset="0"/>
              </a:rPr>
              <a:t>Διοργανώνονται από τις διάφορες Εθνικές Υπηρεσίες των Χωρών του Προγράμματος. Ανακοινώνονται στην </a:t>
            </a:r>
            <a:r>
              <a:rPr lang="el-GR" sz="2000" dirty="0">
                <a:solidFill>
                  <a:prstClr val="black"/>
                </a:solidFill>
                <a:ea typeface="Verdana" panose="020B0604030504040204" pitchFamily="34" charset="0"/>
                <a:hlinkClick r:id="rId3"/>
              </a:rPr>
              <a:t>Ιστοσελίδα του ΙΔΕΠ</a:t>
            </a:r>
            <a:r>
              <a:rPr lang="el-GR" sz="2000" dirty="0">
                <a:solidFill>
                  <a:prstClr val="black"/>
                </a:solidFill>
                <a:ea typeface="Verdana" panose="020B0604030504040204" pitchFamily="34" charset="0"/>
              </a:rPr>
              <a:t> </a:t>
            </a:r>
            <a:r>
              <a:rPr lang="el-GR" sz="2000" dirty="0">
                <a:ea typeface="Verdana" panose="020B0604030504040204" pitchFamily="34" charset="0"/>
              </a:rPr>
              <a:t>και στη σελίδα </a:t>
            </a:r>
            <a:r>
              <a:rPr lang="en-US" sz="2000" dirty="0">
                <a:solidFill>
                  <a:prstClr val="black"/>
                </a:solidFill>
                <a:ea typeface="Verdana" panose="020B0604030504040204" pitchFamily="34" charset="0"/>
                <a:hlinkClick r:id="rId4"/>
              </a:rPr>
              <a:t>Facebook</a:t>
            </a:r>
            <a:r>
              <a:rPr lang="en-US" sz="2000" dirty="0">
                <a:solidFill>
                  <a:prstClr val="black"/>
                </a:solidFill>
                <a:ea typeface="Verdana" panose="020B0604030504040204" pitchFamily="34" charset="0"/>
              </a:rPr>
              <a:t> </a:t>
            </a:r>
            <a:r>
              <a:rPr lang="el-GR" sz="2000" dirty="0">
                <a:ea typeface="Verdana" panose="020B0604030504040204" pitchFamily="34" charset="0"/>
              </a:rPr>
              <a:t>του ΙΔΕΠ Διά Βίου Μάθησης</a:t>
            </a:r>
          </a:p>
          <a:p>
            <a:pPr algn="just">
              <a:spcBef>
                <a:spcPct val="20000"/>
              </a:spcBef>
              <a:defRPr/>
            </a:pPr>
            <a:endParaRPr lang="el-GR" sz="2000" dirty="0">
              <a:solidFill>
                <a:prstClr val="black"/>
              </a:solidFill>
              <a:ea typeface="Verdana" panose="020B0604030504040204" pitchFamily="34" charset="0"/>
              <a:hlinkClick r:id="rId5"/>
            </a:endParaRPr>
          </a:p>
          <a:p>
            <a:pPr marL="285750" indent="-285750" algn="just">
              <a:spcBef>
                <a:spcPct val="20000"/>
              </a:spcBef>
              <a:buFont typeface="Wingdings" panose="05000000000000000000" pitchFamily="2" charset="2"/>
              <a:buChar char="ü"/>
              <a:defRPr/>
            </a:pPr>
            <a:r>
              <a:rPr lang="en-GB" sz="2000" i="1" dirty="0">
                <a:solidFill>
                  <a:prstClr val="black"/>
                </a:solidFill>
                <a:ea typeface="Verdana" panose="020B0604030504040204" pitchFamily="34" charset="0"/>
                <a:hlinkClick r:id="rId5"/>
              </a:rPr>
              <a:t>Erasmus+ Projects Results Platform </a:t>
            </a:r>
            <a:endParaRPr lang="el-GR" sz="2000" i="1" dirty="0">
              <a:solidFill>
                <a:prstClr val="black"/>
              </a:solidFill>
              <a:ea typeface="Verdana" panose="020B0604030504040204" pitchFamily="34" charset="0"/>
            </a:endParaRPr>
          </a:p>
          <a:p>
            <a:pPr algn="just">
              <a:spcBef>
                <a:spcPct val="20000"/>
              </a:spcBef>
              <a:defRPr/>
            </a:pPr>
            <a:endParaRPr lang="el-GR" sz="2000" dirty="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000" b="1" i="1" dirty="0">
                <a:solidFill>
                  <a:srgbClr val="008080"/>
                </a:solidFill>
                <a:ea typeface="Verdana" panose="020B0604030504040204" pitchFamily="34" charset="0"/>
              </a:rPr>
              <a:t>Ευρωπαϊκές Πλατφόρμες </a:t>
            </a:r>
            <a:r>
              <a:rPr lang="en-GB" sz="2000" b="1" dirty="0">
                <a:ea typeface="Verdana" panose="020B0604030504040204" pitchFamily="34" charset="0"/>
              </a:rPr>
              <a:t>eTwinning + School Education Gateway</a:t>
            </a:r>
            <a:r>
              <a:rPr lang="el-GR" sz="2000" b="1" dirty="0">
                <a:ea typeface="Verdana" panose="020B0604030504040204" pitchFamily="34" charset="0"/>
              </a:rPr>
              <a:t> </a:t>
            </a:r>
            <a:r>
              <a:rPr lang="en-GB" sz="2000" dirty="0">
                <a:ea typeface="Verdana" panose="020B0604030504040204" pitchFamily="34" charset="0"/>
              </a:rPr>
              <a:t>(</a:t>
            </a:r>
            <a:r>
              <a:rPr lang="el-GR" sz="2000" dirty="0">
                <a:ea typeface="Verdana" panose="020B0604030504040204" pitchFamily="34" charset="0"/>
              </a:rPr>
              <a:t>Για σχολεία) και</a:t>
            </a:r>
            <a:r>
              <a:rPr lang="el-GR" sz="2000" dirty="0">
                <a:solidFill>
                  <a:srgbClr val="FF0000"/>
                </a:solidFill>
                <a:ea typeface="Verdana" panose="020B0604030504040204" pitchFamily="34" charset="0"/>
              </a:rPr>
              <a:t> </a:t>
            </a:r>
            <a:r>
              <a:rPr lang="en-GB" sz="2000" b="1" dirty="0">
                <a:ea typeface="Verdana" panose="020B0604030504040204" pitchFamily="34" charset="0"/>
              </a:rPr>
              <a:t>EPALE </a:t>
            </a:r>
            <a:endParaRPr lang="el-GR" sz="2000" b="1" dirty="0">
              <a:ea typeface="Verdana" panose="020B0604030504040204" pitchFamily="34" charset="0"/>
            </a:endParaRPr>
          </a:p>
          <a:p>
            <a:pPr algn="just">
              <a:spcBef>
                <a:spcPct val="20000"/>
              </a:spcBef>
              <a:tabLst>
                <a:tab pos="268288" algn="l"/>
              </a:tabLst>
              <a:defRPr/>
            </a:pPr>
            <a:r>
              <a:rPr lang="el-GR" sz="2000" b="1" dirty="0">
                <a:ea typeface="Verdana" panose="020B0604030504040204" pitchFamily="34" charset="0"/>
              </a:rPr>
              <a:t>     </a:t>
            </a:r>
            <a:r>
              <a:rPr lang="en-GB" sz="2000" dirty="0">
                <a:ea typeface="Verdana" panose="020B0604030504040204" pitchFamily="34" charset="0"/>
              </a:rPr>
              <a:t>(</a:t>
            </a:r>
            <a:r>
              <a:rPr lang="el-GR" sz="2000" dirty="0">
                <a:ea typeface="Verdana" panose="020B0604030504040204" pitchFamily="34" charset="0"/>
              </a:rPr>
              <a:t>Για Εκπαίδευση Ενηλίκων και ΕΕΚ</a:t>
            </a:r>
            <a:r>
              <a:rPr lang="el-GR" sz="2000" dirty="0"/>
              <a:t>)</a:t>
            </a:r>
            <a:endParaRPr lang="en-GB" sz="2000" dirty="0"/>
          </a:p>
          <a:p>
            <a:pPr algn="just">
              <a:spcBef>
                <a:spcPct val="20000"/>
              </a:spcBef>
              <a:defRPr/>
            </a:pPr>
            <a:endParaRPr lang="el-GR" sz="2000" b="1" i="1" dirty="0">
              <a:solidFill>
                <a:prstClr val="black"/>
              </a:solidFill>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000" b="1" i="1" dirty="0">
                <a:solidFill>
                  <a:srgbClr val="008080"/>
                </a:solidFill>
                <a:ea typeface="Verdana" panose="020B0604030504040204" pitchFamily="34" charset="0"/>
              </a:rPr>
              <a:t>Ιδιωτικές πρωτοβουλίες</a:t>
            </a:r>
            <a:r>
              <a:rPr lang="el-GR" sz="2000" dirty="0">
                <a:solidFill>
                  <a:srgbClr val="008080"/>
                </a:solidFill>
                <a:ea typeface="Verdana" panose="020B0604030504040204" pitchFamily="34" charset="0"/>
              </a:rPr>
              <a:t>, </a:t>
            </a:r>
            <a:r>
              <a:rPr lang="el-GR" sz="2000" dirty="0">
                <a:ea typeface="Verdana" panose="020B0604030504040204" pitchFamily="34" charset="0"/>
              </a:rPr>
              <a:t>όπως</a:t>
            </a:r>
          </a:p>
          <a:p>
            <a:pPr marL="285750" indent="-285750" algn="just">
              <a:spcBef>
                <a:spcPct val="20000"/>
              </a:spcBef>
              <a:buFont typeface="Wingdings" panose="05000000000000000000" pitchFamily="2" charset="2"/>
              <a:buChar char="§"/>
              <a:defRPr/>
            </a:pPr>
            <a:r>
              <a:rPr lang="el-GR" sz="2000" dirty="0">
                <a:ea typeface="Verdana" panose="020B0604030504040204" pitchFamily="34" charset="0"/>
              </a:rPr>
              <a:t>Ομάδες στο </a:t>
            </a:r>
            <a:r>
              <a:rPr lang="en-US" sz="2000" dirty="0">
                <a:ea typeface="Verdana" panose="020B0604030504040204" pitchFamily="34" charset="0"/>
              </a:rPr>
              <a:t>Facebook </a:t>
            </a:r>
            <a:endParaRPr lang="el-GR" sz="2000" dirty="0">
              <a:ea typeface="Verdana" panose="020B0604030504040204" pitchFamily="34" charset="0"/>
            </a:endParaRPr>
          </a:p>
          <a:p>
            <a:pPr marL="285750" indent="-285750" algn="just">
              <a:spcBef>
                <a:spcPct val="20000"/>
              </a:spcBef>
              <a:buFont typeface="Wingdings" panose="05000000000000000000" pitchFamily="2" charset="2"/>
              <a:buChar char="§"/>
              <a:defRPr/>
            </a:pPr>
            <a:r>
              <a:rPr lang="el-GR" sz="2000" dirty="0">
                <a:ea typeface="Verdana" panose="020B0604030504040204" pitchFamily="34" charset="0"/>
              </a:rPr>
              <a:t>Ομάδες στο </a:t>
            </a:r>
            <a:r>
              <a:rPr lang="en-US" sz="2000" dirty="0">
                <a:ea typeface="Verdana" panose="020B0604030504040204" pitchFamily="34" charset="0"/>
              </a:rPr>
              <a:t>LinkedIn</a:t>
            </a:r>
            <a:endParaRPr lang="el-GR" sz="2000" dirty="0">
              <a:ea typeface="Verdana" panose="020B0604030504040204" pitchFamily="34" charset="0"/>
            </a:endParaRPr>
          </a:p>
          <a:p>
            <a:pPr algn="just">
              <a:spcBef>
                <a:spcPct val="20000"/>
              </a:spcBef>
              <a:buClr>
                <a:srgbClr val="01A6C7"/>
              </a:buClr>
              <a:defRPr/>
            </a:pPr>
            <a:endParaRPr lang="el-GR" sz="2000" dirty="0">
              <a:solidFill>
                <a:prstClr val="black"/>
              </a:solidFill>
              <a:ea typeface="Verdana" panose="020B0604030504040204" pitchFamily="34" charset="0"/>
            </a:endParaRPr>
          </a:p>
        </p:txBody>
      </p:sp>
      <p:sp>
        <p:nvSpPr>
          <p:cNvPr id="2" name="AutoShape 2" descr="Work while you study | Good Universities Gu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6"/>
          <a:stretch>
            <a:fillRect/>
          </a:stretch>
        </p:blipFill>
        <p:spPr>
          <a:xfrm>
            <a:off x="8977644" y="758078"/>
            <a:ext cx="2377120" cy="1289588"/>
          </a:xfrm>
          <a:prstGeom prst="rect">
            <a:avLst/>
          </a:prstGeom>
        </p:spPr>
      </p:pic>
    </p:spTree>
    <p:extLst>
      <p:ext uri="{BB962C8B-B14F-4D97-AF65-F5344CB8AC3E}">
        <p14:creationId xmlns:p14="http://schemas.microsoft.com/office/powerpoint/2010/main" val="1700865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9642" y="48570"/>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Κανόνες Χρηματοδότησης (1/2)</a:t>
            </a:r>
            <a:endParaRPr lang="en-GB" sz="2700" dirty="0">
              <a:solidFill>
                <a:schemeClr val="bg1"/>
              </a:solidFill>
              <a:latin typeface="Century Gothic" panose="020B0502020202020204" pitchFamily="34" charset="0"/>
            </a:endParaRPr>
          </a:p>
        </p:txBody>
      </p:sp>
      <p:sp>
        <p:nvSpPr>
          <p:cNvPr id="2" name="TextBox 1"/>
          <p:cNvSpPr txBox="1"/>
          <p:nvPr/>
        </p:nvSpPr>
        <p:spPr>
          <a:xfrm>
            <a:off x="1337310" y="1211580"/>
            <a:ext cx="10488930" cy="769441"/>
          </a:xfrm>
          <a:prstGeom prst="rect">
            <a:avLst/>
          </a:prstGeom>
          <a:noFill/>
        </p:spPr>
        <p:txBody>
          <a:bodyPr wrap="square" rtlCol="0">
            <a:spAutoFit/>
          </a:bodyPr>
          <a:lstStyle/>
          <a:p>
            <a:pPr lvl="0">
              <a:defRPr/>
            </a:pPr>
            <a:r>
              <a:rPr lang="el-GR" sz="2200" b="1" dirty="0" smtClean="0">
                <a:ea typeface="Verdana" panose="020B0604030504040204" pitchFamily="34" charset="0"/>
              </a:rPr>
              <a:t>Μηχανισμός Χρηματοδότησης</a:t>
            </a:r>
            <a:r>
              <a:rPr lang="en-US" sz="2200" b="1" dirty="0" smtClean="0">
                <a:ea typeface="Verdana" panose="020B0604030504040204" pitchFamily="34" charset="0"/>
              </a:rPr>
              <a:t> </a:t>
            </a:r>
            <a:r>
              <a:rPr lang="el-GR" sz="2200" b="1" dirty="0" smtClean="0">
                <a:ea typeface="Verdana" panose="020B0604030504040204" pitchFamily="34" charset="0"/>
              </a:rPr>
              <a:t>: </a:t>
            </a:r>
            <a:r>
              <a:rPr lang="el-GR" sz="2200" i="1" dirty="0" smtClean="0">
                <a:solidFill>
                  <a:schemeClr val="accent6">
                    <a:lumMod val="75000"/>
                  </a:schemeClr>
                </a:solidFill>
                <a:ea typeface="Verdana" panose="020B0604030504040204" pitchFamily="34" charset="0"/>
              </a:rPr>
              <a:t>Ένα </a:t>
            </a:r>
            <a:r>
              <a:rPr lang="el-GR" sz="2200" i="1" dirty="0">
                <a:solidFill>
                  <a:schemeClr val="accent6">
                    <a:lumMod val="75000"/>
                  </a:schemeClr>
                </a:solidFill>
                <a:ea typeface="Verdana" panose="020B0604030504040204" pitchFamily="34" charset="0"/>
              </a:rPr>
              <a:t>προκαθορισμένο, κατ’ </a:t>
            </a:r>
            <a:r>
              <a:rPr lang="el-GR" sz="2200" i="1" dirty="0" err="1">
                <a:solidFill>
                  <a:schemeClr val="accent6">
                    <a:lumMod val="75000"/>
                  </a:schemeClr>
                </a:solidFill>
                <a:ea typeface="Verdana" panose="020B0604030504040204" pitchFamily="34" charset="0"/>
              </a:rPr>
              <a:t>αποκοπήν</a:t>
            </a:r>
            <a:r>
              <a:rPr lang="el-GR" sz="2200" i="1" dirty="0">
                <a:solidFill>
                  <a:schemeClr val="accent6">
                    <a:lumMod val="75000"/>
                  </a:schemeClr>
                </a:solidFill>
                <a:ea typeface="Verdana" panose="020B0604030504040204" pitchFamily="34" charset="0"/>
              </a:rPr>
              <a:t> </a:t>
            </a:r>
            <a:r>
              <a:rPr lang="el-GR" sz="2200" i="1" dirty="0" smtClean="0">
                <a:solidFill>
                  <a:schemeClr val="accent6">
                    <a:lumMod val="75000"/>
                  </a:schemeClr>
                </a:solidFill>
                <a:ea typeface="Verdana" panose="020B0604030504040204" pitchFamily="34" charset="0"/>
              </a:rPr>
              <a:t>ποσό, το οποίο καλύπτει όλες τις δραστηριότητες του Σχεδίου</a:t>
            </a:r>
            <a:endParaRPr lang="en-US" sz="2200" i="1" dirty="0">
              <a:solidFill>
                <a:schemeClr val="accent6">
                  <a:lumMod val="75000"/>
                </a:schemeClr>
              </a:solidFill>
              <a:ea typeface="Verdana" panose="020B0604030504040204" pitchFamily="34" charset="0"/>
            </a:endParaRPr>
          </a:p>
        </p:txBody>
      </p:sp>
      <p:sp>
        <p:nvSpPr>
          <p:cNvPr id="3" name="Rectangle 2"/>
          <p:cNvSpPr/>
          <p:nvPr/>
        </p:nvSpPr>
        <p:spPr>
          <a:xfrm>
            <a:off x="319642" y="1211580"/>
            <a:ext cx="968535" cy="369332"/>
          </a:xfrm>
          <a:prstGeom prst="rect">
            <a:avLst/>
          </a:prstGeom>
        </p:spPr>
        <p:txBody>
          <a:bodyPr wrap="none">
            <a:spAutoFit/>
          </a:bodyPr>
          <a:lstStyle/>
          <a:p>
            <a:r>
              <a:rPr lang="en-US" b="1" dirty="0">
                <a:solidFill>
                  <a:srgbClr val="C00000"/>
                </a:solidFill>
                <a:latin typeface="Verdana" panose="020B0604030504040204" pitchFamily="34" charset="0"/>
                <a:ea typeface="Verdana" panose="020B0604030504040204" pitchFamily="34" charset="0"/>
              </a:rPr>
              <a:t>NEW! </a:t>
            </a:r>
            <a:endParaRPr lang="en-US" dirty="0"/>
          </a:p>
        </p:txBody>
      </p:sp>
      <p:sp>
        <p:nvSpPr>
          <p:cNvPr id="4" name="Rectangle 3"/>
          <p:cNvSpPr/>
          <p:nvPr/>
        </p:nvSpPr>
        <p:spPr>
          <a:xfrm>
            <a:off x="1216468" y="2276914"/>
            <a:ext cx="10061132" cy="3108543"/>
          </a:xfrm>
          <a:prstGeom prst="rect">
            <a:avLst/>
          </a:prstGeom>
        </p:spPr>
        <p:txBody>
          <a:bodyPr wrap="square">
            <a:spAutoFit/>
          </a:bodyPr>
          <a:lstStyle/>
          <a:p>
            <a:pPr marL="342900" indent="-342900">
              <a:buFont typeface="Wingdings" panose="05000000000000000000" pitchFamily="2" charset="2"/>
              <a:buChar char="§"/>
            </a:pPr>
            <a:r>
              <a:rPr lang="el-GR" sz="2000" u="sng" dirty="0" smtClean="0">
                <a:ea typeface="Verdana" panose="020B0604030504040204" pitchFamily="34" charset="0"/>
              </a:rPr>
              <a:t>Διαθέσιμα κατ’ </a:t>
            </a:r>
            <a:r>
              <a:rPr lang="el-GR" sz="2000" u="sng" dirty="0" err="1" smtClean="0">
                <a:ea typeface="Verdana" panose="020B0604030504040204" pitchFamily="34" charset="0"/>
              </a:rPr>
              <a:t>αποκοπήν</a:t>
            </a:r>
            <a:r>
              <a:rPr lang="el-GR" sz="2000" u="sng" dirty="0" smtClean="0">
                <a:ea typeface="Verdana" panose="020B0604030504040204" pitchFamily="34" charset="0"/>
              </a:rPr>
              <a:t> ποσά για τον συγκεκριμένο τύπο Σχεδίων</a:t>
            </a:r>
            <a:r>
              <a:rPr lang="el-GR" sz="2000" dirty="0" smtClean="0">
                <a:ea typeface="Verdana" panose="020B0604030504040204" pitchFamily="34" charset="0"/>
              </a:rPr>
              <a:t>:</a:t>
            </a:r>
          </a:p>
          <a:p>
            <a:endParaRPr lang="el-GR" sz="2000" dirty="0">
              <a:ea typeface="Verdana" panose="020B0604030504040204" pitchFamily="34" charset="0"/>
            </a:endParaRPr>
          </a:p>
          <a:p>
            <a:endParaRPr lang="el-GR" sz="20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l-GR" sz="2000" b="1" dirty="0" smtClean="0">
                <a:solidFill>
                  <a:schemeClr val="accent6">
                    <a:lumMod val="75000"/>
                  </a:schemeClr>
                </a:solidFill>
                <a:ea typeface="Verdana" panose="020B0604030504040204" pitchFamily="34" charset="0"/>
              </a:rPr>
              <a:t>120 000 </a:t>
            </a:r>
            <a:r>
              <a:rPr lang="el-GR" sz="2000" b="1" dirty="0">
                <a:solidFill>
                  <a:schemeClr val="accent6">
                    <a:lumMod val="75000"/>
                  </a:schemeClr>
                </a:solidFill>
                <a:ea typeface="Verdana" panose="020B0604030504040204" pitchFamily="34" charset="0"/>
              </a:rPr>
              <a:t>Ευρώ</a:t>
            </a:r>
          </a:p>
          <a:p>
            <a:endParaRPr lang="el-GR" sz="2000" b="1" dirty="0">
              <a:solidFill>
                <a:schemeClr val="accent6">
                  <a:lumMod val="75000"/>
                </a:schemeClr>
              </a:solidFill>
              <a:ea typeface="Verdana" panose="020B0604030504040204" pitchFamily="34" charset="0"/>
            </a:endParaRPr>
          </a:p>
          <a:p>
            <a:pPr marL="342900" indent="-342900">
              <a:buFont typeface="Wingdings" panose="05000000000000000000" pitchFamily="2" charset="2"/>
              <a:buChar char="ü"/>
            </a:pPr>
            <a:r>
              <a:rPr lang="el-GR" sz="2000" b="1" dirty="0" smtClean="0">
                <a:solidFill>
                  <a:schemeClr val="accent6">
                    <a:lumMod val="75000"/>
                  </a:schemeClr>
                </a:solidFill>
                <a:ea typeface="Verdana" panose="020B0604030504040204" pitchFamily="34" charset="0"/>
              </a:rPr>
              <a:t>250 </a:t>
            </a:r>
            <a:r>
              <a:rPr lang="el-GR" sz="2000" b="1" dirty="0">
                <a:solidFill>
                  <a:schemeClr val="accent6">
                    <a:lumMod val="75000"/>
                  </a:schemeClr>
                </a:solidFill>
                <a:ea typeface="Verdana" panose="020B0604030504040204" pitchFamily="34" charset="0"/>
              </a:rPr>
              <a:t>000 </a:t>
            </a:r>
            <a:r>
              <a:rPr lang="el-GR" sz="2000" b="1" dirty="0" smtClean="0">
                <a:solidFill>
                  <a:schemeClr val="accent6">
                    <a:lumMod val="75000"/>
                  </a:schemeClr>
                </a:solidFill>
                <a:ea typeface="Verdana" panose="020B0604030504040204" pitchFamily="34" charset="0"/>
              </a:rPr>
              <a:t>Ευρώ</a:t>
            </a:r>
          </a:p>
          <a:p>
            <a:pPr marL="342900" indent="-342900">
              <a:buFont typeface="Wingdings" panose="05000000000000000000" pitchFamily="2" charset="2"/>
              <a:buChar char="§"/>
            </a:pPr>
            <a:endParaRPr lang="el-GR" sz="2000" b="1" dirty="0">
              <a:solidFill>
                <a:schemeClr val="accent6">
                  <a:lumMod val="75000"/>
                </a:schemeClr>
              </a:solidFill>
              <a:ea typeface="Verdana" panose="020B0604030504040204" pitchFamily="34" charset="0"/>
            </a:endParaRPr>
          </a:p>
          <a:p>
            <a:pPr marL="342900" indent="-342900">
              <a:buFont typeface="Wingdings" panose="05000000000000000000" pitchFamily="2" charset="2"/>
              <a:buChar char="ü"/>
            </a:pPr>
            <a:r>
              <a:rPr lang="el-GR" sz="2000" b="1" dirty="0" smtClean="0">
                <a:solidFill>
                  <a:schemeClr val="accent6">
                    <a:lumMod val="75000"/>
                  </a:schemeClr>
                </a:solidFill>
                <a:ea typeface="Verdana" panose="020B0604030504040204" pitchFamily="34" charset="0"/>
              </a:rPr>
              <a:t>400 000 </a:t>
            </a:r>
            <a:r>
              <a:rPr lang="el-GR" sz="2000" b="1" dirty="0">
                <a:solidFill>
                  <a:schemeClr val="accent6">
                    <a:lumMod val="75000"/>
                  </a:schemeClr>
                </a:solidFill>
                <a:ea typeface="Verdana" panose="020B0604030504040204" pitchFamily="34" charset="0"/>
              </a:rPr>
              <a:t>Ευρώ</a:t>
            </a:r>
          </a:p>
          <a:p>
            <a:endParaRPr lang="el-GR" dirty="0" smtClean="0">
              <a:latin typeface="Verdana" panose="020B0604030504040204" pitchFamily="34" charset="0"/>
              <a:ea typeface="Verdana" panose="020B0604030504040204" pitchFamily="34" charset="0"/>
            </a:endParaRPr>
          </a:p>
          <a:p>
            <a:endParaRPr lang="el-GR" dirty="0">
              <a:latin typeface="Verdana" panose="020B0604030504040204" pitchFamily="34" charset="0"/>
              <a:ea typeface="Verdana" panose="020B0604030504040204" pitchFamily="34" charset="0"/>
            </a:endParaRPr>
          </a:p>
        </p:txBody>
      </p:sp>
      <p:sp>
        <p:nvSpPr>
          <p:cNvPr id="6" name="Rectangle 5"/>
          <p:cNvSpPr/>
          <p:nvPr/>
        </p:nvSpPr>
        <p:spPr>
          <a:xfrm>
            <a:off x="125738" y="5681350"/>
            <a:ext cx="9908277" cy="923330"/>
          </a:xfrm>
          <a:prstGeom prst="rect">
            <a:avLst/>
          </a:prstGeom>
        </p:spPr>
        <p:txBody>
          <a:bodyPr wrap="square">
            <a:spAutoFit/>
          </a:bodyPr>
          <a:lstStyle/>
          <a:p>
            <a:pPr marL="354013" indent="-354013"/>
            <a:r>
              <a:rPr lang="el-GR" i="1" dirty="0" smtClean="0">
                <a:solidFill>
                  <a:srgbClr val="C00000"/>
                </a:solidFill>
                <a:latin typeface="Verdana" panose="020B0604030504040204" pitchFamily="34" charset="0"/>
                <a:ea typeface="Verdana" panose="020B0604030504040204" pitchFamily="34" charset="0"/>
              </a:rPr>
              <a:t>    !! Το </a:t>
            </a:r>
            <a:r>
              <a:rPr lang="el-GR" i="1" dirty="0">
                <a:solidFill>
                  <a:srgbClr val="C00000"/>
                </a:solidFill>
                <a:latin typeface="Verdana" panose="020B0604030504040204" pitchFamily="34" charset="0"/>
                <a:ea typeface="Verdana" panose="020B0604030504040204" pitchFamily="34" charset="0"/>
              </a:rPr>
              <a:t>κατ’ αποκοπή ποσό δεν μπορεί να τύχει μείωσης στο στάδιο της </a:t>
            </a:r>
            <a:r>
              <a:rPr lang="el-GR" i="1" dirty="0" smtClean="0">
                <a:solidFill>
                  <a:srgbClr val="C00000"/>
                </a:solidFill>
                <a:latin typeface="Verdana" panose="020B0604030504040204" pitchFamily="34" charset="0"/>
                <a:ea typeface="Verdana" panose="020B0604030504040204" pitchFamily="34" charset="0"/>
              </a:rPr>
              <a:t>έγκρισης ενός Σχεδίου για χρηματοδότηση</a:t>
            </a:r>
          </a:p>
          <a:p>
            <a:endParaRPr lang="el-GR" i="1" dirty="0">
              <a:solidFill>
                <a:srgbClr val="C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288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7445" y="51807"/>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Κανόνες Χρηματοδότησης (2/2)</a:t>
            </a:r>
            <a:endParaRPr lang="en-GB" sz="2700" dirty="0">
              <a:solidFill>
                <a:schemeClr val="bg1"/>
              </a:solidFill>
              <a:latin typeface="Century Gothic" panose="020B0502020202020204" pitchFamily="34" charset="0"/>
            </a:endParaRPr>
          </a:p>
        </p:txBody>
      </p:sp>
      <p:sp>
        <p:nvSpPr>
          <p:cNvPr id="2" name="TextBox 1"/>
          <p:cNvSpPr txBox="1"/>
          <p:nvPr/>
        </p:nvSpPr>
        <p:spPr>
          <a:xfrm>
            <a:off x="960120" y="808531"/>
            <a:ext cx="9704070" cy="1015663"/>
          </a:xfrm>
          <a:prstGeom prst="rect">
            <a:avLst/>
          </a:prstGeom>
          <a:noFill/>
        </p:spPr>
        <p:txBody>
          <a:bodyPr wrap="square" rtlCol="0">
            <a:spAutoFit/>
          </a:bodyPr>
          <a:lstStyle/>
          <a:p>
            <a:pPr lvl="0">
              <a:defRPr/>
            </a:pPr>
            <a:r>
              <a:rPr lang="el-GR" sz="2200" b="1" i="1" dirty="0" smtClean="0">
                <a:solidFill>
                  <a:schemeClr val="accent6">
                    <a:lumMod val="75000"/>
                  </a:schemeClr>
                </a:solidFill>
                <a:ea typeface="Verdana" panose="020B0604030504040204" pitchFamily="34" charset="0"/>
              </a:rPr>
              <a:t>Πώς να επιλέξετε το κατάλληλο κατ’ αποκοπή ποσό;</a:t>
            </a:r>
          </a:p>
          <a:p>
            <a:pPr marL="285750" lvl="0" indent="-285750">
              <a:buFont typeface="Arial" panose="020B0604020202020204" pitchFamily="34" charset="0"/>
              <a:buChar char="•"/>
              <a:defRPr/>
            </a:pPr>
            <a:endParaRPr lang="el-GR" i="1" dirty="0">
              <a:solidFill>
                <a:schemeClr val="accent6">
                  <a:lumMod val="75000"/>
                </a:schemeClr>
              </a:solidFill>
              <a:latin typeface="Verdana" panose="020B0604030504040204" pitchFamily="34" charset="0"/>
              <a:ea typeface="Verdana" panose="020B0604030504040204" pitchFamily="34" charset="0"/>
            </a:endParaRPr>
          </a:p>
          <a:p>
            <a:pPr lvl="0">
              <a:defRPr/>
            </a:pPr>
            <a:endParaRPr lang="en-US" i="1" dirty="0">
              <a:solidFill>
                <a:schemeClr val="accent6">
                  <a:lumMod val="75000"/>
                </a:schemeClr>
              </a:solidFill>
              <a:latin typeface="Verdana" panose="020B0604030504040204" pitchFamily="34" charset="0"/>
              <a:ea typeface="Verdana" panose="020B0604030504040204" pitchFamily="34" charset="0"/>
            </a:endParaRPr>
          </a:p>
        </p:txBody>
      </p:sp>
      <p:sp>
        <p:nvSpPr>
          <p:cNvPr id="4" name="Rectangle 3"/>
          <p:cNvSpPr/>
          <p:nvPr/>
        </p:nvSpPr>
        <p:spPr>
          <a:xfrm>
            <a:off x="1406054" y="1860590"/>
            <a:ext cx="9658186" cy="1600438"/>
          </a:xfrm>
          <a:prstGeom prst="rect">
            <a:avLst/>
          </a:prstGeom>
        </p:spPr>
        <p:txBody>
          <a:bodyPr wrap="square">
            <a:spAutoFit/>
          </a:bodyPr>
          <a:lstStyle/>
          <a:p>
            <a:endParaRPr lang="el-GR" sz="2000" dirty="0" smtClean="0">
              <a:latin typeface="Verdana" panose="020B0604030504040204" pitchFamily="34" charset="0"/>
              <a:ea typeface="Verdana" panose="020B0604030504040204" pitchFamily="34" charset="0"/>
            </a:endParaRPr>
          </a:p>
          <a:p>
            <a:endParaRPr lang="el-GR" sz="20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endParaRPr lang="el-GR" sz="2000" dirty="0">
              <a:latin typeface="Verdana" panose="020B0604030504040204" pitchFamily="34" charset="0"/>
              <a:ea typeface="Verdana" panose="020B0604030504040204" pitchFamily="34" charset="0"/>
            </a:endParaRPr>
          </a:p>
          <a:p>
            <a:endParaRPr lang="el-GR" sz="20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l-GR" dirty="0">
              <a:latin typeface="Verdana" panose="020B0604030504040204" pitchFamily="34" charset="0"/>
              <a:ea typeface="Verdana" panose="020B0604030504040204" pitchFamily="34" charset="0"/>
            </a:endParaRPr>
          </a:p>
        </p:txBody>
      </p:sp>
      <p:sp>
        <p:nvSpPr>
          <p:cNvPr id="6" name="Rectangle 5"/>
          <p:cNvSpPr/>
          <p:nvPr/>
        </p:nvSpPr>
        <p:spPr>
          <a:xfrm>
            <a:off x="4659629" y="3105928"/>
            <a:ext cx="6096000" cy="3276282"/>
          </a:xfrm>
          <a:prstGeom prst="rect">
            <a:avLst/>
          </a:prstGeom>
        </p:spPr>
        <p:txBody>
          <a:bodyPr>
            <a:spAutoFit/>
          </a:bodyPr>
          <a:lstStyle/>
          <a:p>
            <a:pPr marL="285750" indent="-285750">
              <a:lnSpc>
                <a:spcPct val="150000"/>
              </a:lnSpc>
              <a:buFont typeface="Wingdings" panose="05000000000000000000" pitchFamily="2" charset="2"/>
              <a:buChar char="ü"/>
            </a:pPr>
            <a:r>
              <a:rPr lang="el-GR" sz="2000" dirty="0">
                <a:ea typeface="Verdana" panose="020B0604030504040204" pitchFamily="34" charset="0"/>
              </a:rPr>
              <a:t>τις ανάγκες του σχεδίου</a:t>
            </a:r>
          </a:p>
          <a:p>
            <a:pPr marL="285750" indent="-285750">
              <a:lnSpc>
                <a:spcPct val="150000"/>
              </a:lnSpc>
              <a:buFont typeface="Wingdings" panose="05000000000000000000" pitchFamily="2" charset="2"/>
              <a:buChar char="ü"/>
            </a:pPr>
            <a:r>
              <a:rPr lang="el-GR" sz="2000" dirty="0">
                <a:ea typeface="Verdana" panose="020B0604030504040204" pitchFamily="34" charset="0"/>
              </a:rPr>
              <a:t>τη διάρκεια του σχεδίου </a:t>
            </a:r>
          </a:p>
          <a:p>
            <a:pPr marL="285750" indent="-285750">
              <a:lnSpc>
                <a:spcPct val="150000"/>
              </a:lnSpc>
              <a:buFont typeface="Wingdings" panose="05000000000000000000" pitchFamily="2" charset="2"/>
              <a:buChar char="ü"/>
            </a:pPr>
            <a:r>
              <a:rPr lang="el-GR" sz="2000" dirty="0" smtClean="0">
                <a:ea typeface="Verdana" panose="020B0604030504040204" pitchFamily="34" charset="0"/>
              </a:rPr>
              <a:t>τη </a:t>
            </a:r>
            <a:r>
              <a:rPr lang="el-GR" sz="2000" dirty="0">
                <a:ea typeface="Verdana" panose="020B0604030504040204" pitchFamily="34" charset="0"/>
              </a:rPr>
              <a:t>σύνθεση της κοινοπραξίας</a:t>
            </a:r>
          </a:p>
          <a:p>
            <a:pPr marL="285750" indent="-285750">
              <a:lnSpc>
                <a:spcPct val="150000"/>
              </a:lnSpc>
              <a:buFont typeface="Wingdings" panose="05000000000000000000" pitchFamily="2" charset="2"/>
              <a:buChar char="ü"/>
            </a:pPr>
            <a:r>
              <a:rPr lang="el-GR" sz="2000" dirty="0" smtClean="0">
                <a:ea typeface="Verdana" panose="020B0604030504040204" pitchFamily="34" charset="0"/>
              </a:rPr>
              <a:t>τον </a:t>
            </a:r>
            <a:r>
              <a:rPr lang="el-GR" sz="2000" dirty="0">
                <a:ea typeface="Verdana" panose="020B0604030504040204" pitchFamily="34" charset="0"/>
              </a:rPr>
              <a:t>αριθμό και την πολυπλοκότητα των </a:t>
            </a:r>
            <a:r>
              <a:rPr lang="el-GR" sz="2000" dirty="0" smtClean="0">
                <a:ea typeface="Verdana" panose="020B0604030504040204" pitchFamily="34" charset="0"/>
              </a:rPr>
              <a:t>  δραστηριοτήτων</a:t>
            </a:r>
            <a:endParaRPr lang="el-GR" sz="2000" dirty="0">
              <a:ea typeface="Verdana" panose="020B0604030504040204" pitchFamily="34" charset="0"/>
            </a:endParaRPr>
          </a:p>
          <a:p>
            <a:pPr marL="285750" indent="-285750">
              <a:lnSpc>
                <a:spcPct val="150000"/>
              </a:lnSpc>
              <a:buFont typeface="Wingdings" panose="05000000000000000000" pitchFamily="2" charset="2"/>
              <a:buChar char="ü"/>
            </a:pPr>
            <a:r>
              <a:rPr lang="el-GR" sz="2000" dirty="0" smtClean="0">
                <a:ea typeface="Verdana" panose="020B0604030504040204" pitchFamily="34" charset="0"/>
              </a:rPr>
              <a:t>τον </a:t>
            </a:r>
            <a:r>
              <a:rPr lang="el-GR" sz="2000" dirty="0">
                <a:ea typeface="Verdana" panose="020B0604030504040204" pitchFamily="34" charset="0"/>
              </a:rPr>
              <a:t>αριθμό των συμμετεχόντων στις δραστηριότητες</a:t>
            </a:r>
          </a:p>
          <a:p>
            <a:pPr marL="285750" indent="-285750">
              <a:lnSpc>
                <a:spcPct val="150000"/>
              </a:lnSpc>
              <a:buFont typeface="Wingdings" panose="05000000000000000000" pitchFamily="2" charset="2"/>
              <a:buChar char="ü"/>
            </a:pPr>
            <a:r>
              <a:rPr lang="el-GR" sz="2000" dirty="0" smtClean="0">
                <a:ea typeface="Verdana" panose="020B0604030504040204" pitchFamily="34" charset="0"/>
              </a:rPr>
              <a:t>τα </a:t>
            </a:r>
            <a:r>
              <a:rPr lang="el-GR" sz="2000" dirty="0">
                <a:ea typeface="Verdana" panose="020B0604030504040204" pitchFamily="34" charset="0"/>
              </a:rPr>
              <a:t>αποτελέσματα του σχεδίου </a:t>
            </a:r>
          </a:p>
        </p:txBody>
      </p:sp>
      <p:sp>
        <p:nvSpPr>
          <p:cNvPr id="7" name="Rectangle 6"/>
          <p:cNvSpPr/>
          <p:nvPr/>
        </p:nvSpPr>
        <p:spPr>
          <a:xfrm>
            <a:off x="960120" y="4301224"/>
            <a:ext cx="1768176" cy="400110"/>
          </a:xfrm>
          <a:prstGeom prst="rect">
            <a:avLst/>
          </a:prstGeom>
        </p:spPr>
        <p:txBody>
          <a:bodyPr wrap="none">
            <a:spAutoFit/>
          </a:bodyPr>
          <a:lstStyle/>
          <a:p>
            <a:pPr marL="285750" indent="-285750">
              <a:buFont typeface="Wingdings" panose="05000000000000000000" pitchFamily="2" charset="2"/>
              <a:buChar char="§"/>
            </a:pPr>
            <a:r>
              <a:rPr lang="el-GR" sz="2000" dirty="0">
                <a:solidFill>
                  <a:srgbClr val="385723"/>
                </a:solidFill>
                <a:ea typeface="Verdana" panose="020B0604030504040204" pitchFamily="34" charset="0"/>
              </a:rPr>
              <a:t>Ανάλογα με </a:t>
            </a:r>
          </a:p>
        </p:txBody>
      </p:sp>
      <p:sp>
        <p:nvSpPr>
          <p:cNvPr id="9" name="Rectangle 8"/>
          <p:cNvSpPr/>
          <p:nvPr/>
        </p:nvSpPr>
        <p:spPr>
          <a:xfrm>
            <a:off x="960120" y="1756419"/>
            <a:ext cx="8309610" cy="400110"/>
          </a:xfrm>
          <a:prstGeom prst="rect">
            <a:avLst/>
          </a:prstGeom>
        </p:spPr>
        <p:txBody>
          <a:bodyPr wrap="square">
            <a:spAutoFit/>
          </a:bodyPr>
          <a:lstStyle/>
          <a:p>
            <a:pPr marL="342900" indent="-342900">
              <a:buFont typeface="Wingdings" panose="05000000000000000000" pitchFamily="2" charset="2"/>
              <a:buChar char="§"/>
            </a:pPr>
            <a:r>
              <a:rPr lang="el-GR" sz="2000" dirty="0">
                <a:solidFill>
                  <a:srgbClr val="385723"/>
                </a:solidFill>
                <a:ea typeface="Verdana" panose="020B0604030504040204" pitchFamily="34" charset="0"/>
              </a:rPr>
              <a:t>Σύμφωνα </a:t>
            </a:r>
            <a:r>
              <a:rPr lang="el-GR" sz="2000" dirty="0" smtClean="0">
                <a:solidFill>
                  <a:srgbClr val="385723"/>
                </a:solidFill>
                <a:ea typeface="Verdana" panose="020B0604030504040204" pitchFamily="34" charset="0"/>
              </a:rPr>
              <a:t>με </a:t>
            </a:r>
            <a:r>
              <a:rPr lang="el-GR" sz="2000" dirty="0">
                <a:solidFill>
                  <a:srgbClr val="385723"/>
                </a:solidFill>
                <a:ea typeface="Verdana" panose="020B0604030504040204" pitchFamily="34" charset="0"/>
              </a:rPr>
              <a:t>τις αρχές </a:t>
            </a:r>
          </a:p>
        </p:txBody>
      </p:sp>
      <p:sp>
        <p:nvSpPr>
          <p:cNvPr id="10" name="Rectangle 9"/>
          <p:cNvSpPr/>
          <p:nvPr/>
        </p:nvSpPr>
        <p:spPr>
          <a:xfrm>
            <a:off x="4659629" y="1577898"/>
            <a:ext cx="6096000" cy="1015663"/>
          </a:xfrm>
          <a:prstGeom prst="rect">
            <a:avLst/>
          </a:prstGeom>
        </p:spPr>
        <p:txBody>
          <a:bodyPr>
            <a:spAutoFit/>
          </a:bodyPr>
          <a:lstStyle/>
          <a:p>
            <a:pPr marL="285750" indent="-285750">
              <a:buFont typeface="Wingdings" panose="05000000000000000000" pitchFamily="2" charset="2"/>
              <a:buChar char="ü"/>
            </a:pPr>
            <a:r>
              <a:rPr lang="el-GR" sz="2000" dirty="0" smtClean="0">
                <a:ea typeface="Verdana" panose="020B0604030504040204" pitchFamily="34" charset="0"/>
              </a:rPr>
              <a:t>της οικονομίας,</a:t>
            </a:r>
          </a:p>
          <a:p>
            <a:pPr marL="285750" indent="-285750">
              <a:buFont typeface="Wingdings" panose="05000000000000000000" pitchFamily="2" charset="2"/>
              <a:buChar char="ü"/>
            </a:pPr>
            <a:r>
              <a:rPr lang="el-GR" sz="2000" dirty="0" smtClean="0">
                <a:ea typeface="Verdana" panose="020B0604030504040204" pitchFamily="34" charset="0"/>
              </a:rPr>
              <a:t>της </a:t>
            </a:r>
            <a:r>
              <a:rPr lang="el-GR" sz="2000" dirty="0">
                <a:ea typeface="Verdana" panose="020B0604030504040204" pitchFamily="34" charset="0"/>
              </a:rPr>
              <a:t>αποδοτικότητας και </a:t>
            </a:r>
          </a:p>
          <a:p>
            <a:pPr marL="285750" indent="-285750">
              <a:buFont typeface="Wingdings" panose="05000000000000000000" pitchFamily="2" charset="2"/>
              <a:buChar char="ü"/>
            </a:pPr>
            <a:r>
              <a:rPr lang="el-GR" sz="2000" dirty="0" smtClean="0">
                <a:ea typeface="Verdana" panose="020B0604030504040204" pitchFamily="34" charset="0"/>
              </a:rPr>
              <a:t>της </a:t>
            </a:r>
            <a:r>
              <a:rPr lang="el-GR" sz="2000" dirty="0">
                <a:ea typeface="Verdana" panose="020B0604030504040204" pitchFamily="34" charset="0"/>
              </a:rPr>
              <a:t>αποτελεσματικότητας </a:t>
            </a:r>
            <a:endParaRPr lang="en-US" sz="2000" dirty="0"/>
          </a:p>
        </p:txBody>
      </p:sp>
      <p:cxnSp>
        <p:nvCxnSpPr>
          <p:cNvPr id="13" name="Straight Connector 12"/>
          <p:cNvCxnSpPr/>
          <p:nvPr/>
        </p:nvCxnSpPr>
        <p:spPr>
          <a:xfrm>
            <a:off x="4324186" y="1577898"/>
            <a:ext cx="0" cy="1095706"/>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4324186" y="3105928"/>
            <a:ext cx="0" cy="3416320"/>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3005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7992612" y="2742427"/>
            <a:ext cx="0" cy="20914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22297" y="2871317"/>
            <a:ext cx="0" cy="20914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567821" y="2651641"/>
            <a:ext cx="635542" cy="239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684553" y="4743087"/>
            <a:ext cx="1605065"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143703" y="4743087"/>
            <a:ext cx="26264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667410" y="4743087"/>
            <a:ext cx="2087203"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83659" y="2651641"/>
            <a:ext cx="1783405" cy="85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57780" y="2624094"/>
            <a:ext cx="4524895" cy="857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94146" y="36819"/>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Απαιτήσεις Πρότασης (1/2)</a:t>
            </a:r>
            <a:endParaRPr lang="en-GB" sz="2700" dirty="0">
              <a:solidFill>
                <a:schemeClr val="bg1"/>
              </a:solidFill>
              <a:latin typeface="Century Gothic" panose="020B0502020202020204" pitchFamily="34" charset="0"/>
            </a:endParaRPr>
          </a:p>
        </p:txBody>
      </p:sp>
      <p:sp>
        <p:nvSpPr>
          <p:cNvPr id="4" name="Rounded Rectangle 3"/>
          <p:cNvSpPr/>
          <p:nvPr/>
        </p:nvSpPr>
        <p:spPr>
          <a:xfrm>
            <a:off x="2370496" y="2104291"/>
            <a:ext cx="1651461" cy="1210362"/>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TextBox 8"/>
          <p:cNvSpPr txBox="1"/>
          <p:nvPr/>
        </p:nvSpPr>
        <p:spPr>
          <a:xfrm>
            <a:off x="2420373" y="2337047"/>
            <a:ext cx="1537854" cy="646331"/>
          </a:xfrm>
          <a:prstGeom prst="rect">
            <a:avLst/>
          </a:prstGeom>
          <a:noFill/>
          <a:scene3d>
            <a:camera prst="orthographicFront"/>
            <a:lightRig rig="threePt" dir="t"/>
          </a:scene3d>
          <a:sp3d>
            <a:bevelT w="165100" prst="coolSlant"/>
          </a:sp3d>
        </p:spPr>
        <p:txBody>
          <a:bodyPr wrap="square" rtlCol="0">
            <a:spAutoFit/>
          </a:bodyPr>
          <a:lstStyle/>
          <a:p>
            <a:pPr algn="ctr"/>
            <a:r>
              <a:rPr lang="el-GR" dirty="0" smtClean="0">
                <a:solidFill>
                  <a:schemeClr val="accent1"/>
                </a:solidFill>
              </a:rPr>
              <a:t>Λεπτομερής Μεθοδολογία</a:t>
            </a:r>
            <a:endParaRPr lang="en-US" dirty="0">
              <a:solidFill>
                <a:schemeClr val="accent1"/>
              </a:solidFill>
            </a:endParaRPr>
          </a:p>
        </p:txBody>
      </p:sp>
      <p:sp>
        <p:nvSpPr>
          <p:cNvPr id="10" name="Rounded Rectangle 9"/>
          <p:cNvSpPr/>
          <p:nvPr/>
        </p:nvSpPr>
        <p:spPr>
          <a:xfrm>
            <a:off x="2420373" y="4028908"/>
            <a:ext cx="1601584" cy="1272615"/>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ounded Rectangle 13"/>
          <p:cNvSpPr/>
          <p:nvPr/>
        </p:nvSpPr>
        <p:spPr>
          <a:xfrm>
            <a:off x="4720229" y="2112604"/>
            <a:ext cx="1676398" cy="1285570"/>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5" name="TextBox 14"/>
          <p:cNvSpPr txBox="1"/>
          <p:nvPr/>
        </p:nvSpPr>
        <p:spPr>
          <a:xfrm>
            <a:off x="4720229" y="2198547"/>
            <a:ext cx="1537854" cy="923330"/>
          </a:xfrm>
          <a:prstGeom prst="rect">
            <a:avLst/>
          </a:prstGeom>
          <a:noFill/>
          <a:scene3d>
            <a:camera prst="orthographicFront"/>
            <a:lightRig rig="threePt" dir="t"/>
          </a:scene3d>
          <a:sp3d>
            <a:bevelT w="165100" prst="coolSlant"/>
          </a:sp3d>
        </p:spPr>
        <p:txBody>
          <a:bodyPr wrap="square" rtlCol="0">
            <a:spAutoFit/>
          </a:bodyPr>
          <a:lstStyle/>
          <a:p>
            <a:pPr algn="ctr"/>
            <a:r>
              <a:rPr lang="el-GR" dirty="0" smtClean="0">
                <a:solidFill>
                  <a:schemeClr val="accent1"/>
                </a:solidFill>
              </a:rPr>
              <a:t>Λεπτομερής Περιγραφή Παραδοτέων</a:t>
            </a:r>
            <a:endParaRPr lang="en-US" dirty="0">
              <a:solidFill>
                <a:schemeClr val="accent1"/>
              </a:solidFill>
            </a:endParaRPr>
          </a:p>
        </p:txBody>
      </p:sp>
      <p:sp>
        <p:nvSpPr>
          <p:cNvPr id="16" name="Rounded Rectangle 15"/>
          <p:cNvSpPr/>
          <p:nvPr/>
        </p:nvSpPr>
        <p:spPr>
          <a:xfrm>
            <a:off x="7161399" y="2126328"/>
            <a:ext cx="1744286" cy="1258124"/>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TextBox 16"/>
          <p:cNvSpPr txBox="1"/>
          <p:nvPr/>
        </p:nvSpPr>
        <p:spPr>
          <a:xfrm>
            <a:off x="7094899" y="2367825"/>
            <a:ext cx="1900842" cy="615553"/>
          </a:xfrm>
          <a:prstGeom prst="rect">
            <a:avLst/>
          </a:prstGeom>
          <a:noFill/>
          <a:scene3d>
            <a:camera prst="orthographicFront"/>
            <a:lightRig rig="threePt" dir="t"/>
          </a:scene3d>
          <a:sp3d>
            <a:bevelT w="165100" prst="coolSlant"/>
          </a:sp3d>
        </p:spPr>
        <p:txBody>
          <a:bodyPr wrap="square" rtlCol="0">
            <a:spAutoFit/>
          </a:bodyPr>
          <a:lstStyle/>
          <a:p>
            <a:pPr algn="ctr"/>
            <a:r>
              <a:rPr lang="el-GR" dirty="0" smtClean="0">
                <a:solidFill>
                  <a:schemeClr val="accent1"/>
                </a:solidFill>
              </a:rPr>
              <a:t>Λεπτομερές </a:t>
            </a:r>
            <a:r>
              <a:rPr lang="el-GR" sz="1600" dirty="0" smtClean="0">
                <a:solidFill>
                  <a:schemeClr val="accent1"/>
                </a:solidFill>
              </a:rPr>
              <a:t>Χρονοδιάγραμμα</a:t>
            </a:r>
            <a:endParaRPr lang="en-US" sz="1600" dirty="0">
              <a:solidFill>
                <a:schemeClr val="accent1"/>
              </a:solidFill>
            </a:endParaRPr>
          </a:p>
        </p:txBody>
      </p:sp>
      <p:sp>
        <p:nvSpPr>
          <p:cNvPr id="18" name="Rounded Rectangle 17"/>
          <p:cNvSpPr/>
          <p:nvPr/>
        </p:nvSpPr>
        <p:spPr>
          <a:xfrm>
            <a:off x="4720228" y="4029676"/>
            <a:ext cx="1947182" cy="1271847"/>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accent1"/>
                </a:solidFill>
              </a:rPr>
              <a:t>Χρηματοδοτικές Ρυθμίσεις μεταξύ Εταίρων</a:t>
            </a:r>
            <a:endParaRPr lang="en-US" dirty="0">
              <a:solidFill>
                <a:schemeClr val="accent1"/>
              </a:solidFill>
            </a:endParaRPr>
          </a:p>
        </p:txBody>
      </p:sp>
      <p:sp>
        <p:nvSpPr>
          <p:cNvPr id="19" name="TextBox 18"/>
          <p:cNvSpPr txBox="1"/>
          <p:nvPr/>
        </p:nvSpPr>
        <p:spPr>
          <a:xfrm>
            <a:off x="2320829" y="4140311"/>
            <a:ext cx="1765067" cy="923330"/>
          </a:xfrm>
          <a:prstGeom prst="rect">
            <a:avLst/>
          </a:prstGeom>
          <a:noFill/>
          <a:scene3d>
            <a:camera prst="orthographicFront"/>
            <a:lightRig rig="threePt" dir="t"/>
          </a:scene3d>
          <a:sp3d>
            <a:bevelT w="165100" prst="coolSlant"/>
          </a:sp3d>
        </p:spPr>
        <p:txBody>
          <a:bodyPr wrap="square" rtlCol="0">
            <a:spAutoFit/>
          </a:bodyPr>
          <a:lstStyle/>
          <a:p>
            <a:pPr algn="ctr"/>
            <a:r>
              <a:rPr lang="el-GR" dirty="0" smtClean="0">
                <a:solidFill>
                  <a:schemeClr val="accent1"/>
                </a:solidFill>
              </a:rPr>
              <a:t>Σύστημα </a:t>
            </a:r>
            <a:r>
              <a:rPr lang="el-GR" sz="1600" dirty="0" smtClean="0">
                <a:solidFill>
                  <a:schemeClr val="accent1"/>
                </a:solidFill>
              </a:rPr>
              <a:t>Παρακολούθησης</a:t>
            </a:r>
            <a:r>
              <a:rPr lang="el-GR" dirty="0" smtClean="0">
                <a:solidFill>
                  <a:schemeClr val="accent1"/>
                </a:solidFill>
              </a:rPr>
              <a:t> &amp;   Ελέγχου</a:t>
            </a:r>
            <a:endParaRPr lang="en-US" dirty="0">
              <a:solidFill>
                <a:schemeClr val="accent1"/>
              </a:solidFill>
            </a:endParaRPr>
          </a:p>
        </p:txBody>
      </p:sp>
      <p:sp>
        <p:nvSpPr>
          <p:cNvPr id="12" name="Rounded Rectangle 11"/>
          <p:cNvSpPr/>
          <p:nvPr/>
        </p:nvSpPr>
        <p:spPr>
          <a:xfrm>
            <a:off x="7220974" y="4071573"/>
            <a:ext cx="1684711" cy="1272615"/>
          </a:xfrm>
          <a:prstGeom prst="round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1"/>
                </a:solidFill>
              </a:rPr>
              <a:t>Σαφής </a:t>
            </a:r>
            <a:r>
              <a:rPr lang="el-GR" dirty="0">
                <a:solidFill>
                  <a:schemeClr val="accent1"/>
                </a:solidFill>
              </a:rPr>
              <a:t>Κατανομή Καθηκόντων</a:t>
            </a:r>
            <a:endParaRPr lang="en-US" dirty="0">
              <a:solidFill>
                <a:schemeClr val="accent1"/>
              </a:solidFill>
            </a:endParaRPr>
          </a:p>
        </p:txBody>
      </p:sp>
      <p:sp>
        <p:nvSpPr>
          <p:cNvPr id="61" name="Rectangle 60"/>
          <p:cNvSpPr/>
          <p:nvPr/>
        </p:nvSpPr>
        <p:spPr>
          <a:xfrm>
            <a:off x="265436" y="1040269"/>
            <a:ext cx="8401628" cy="646331"/>
          </a:xfrm>
          <a:prstGeom prst="rect">
            <a:avLst/>
          </a:prstGeom>
          <a:ln>
            <a:solidFill>
              <a:srgbClr val="C00000"/>
            </a:solidFill>
          </a:ln>
        </p:spPr>
        <p:txBody>
          <a:bodyPr wrap="square">
            <a:spAutoFit/>
          </a:bodyPr>
          <a:lstStyle/>
          <a:p>
            <a:pPr lvl="0">
              <a:spcBef>
                <a:spcPct val="20000"/>
              </a:spcBef>
              <a:defRPr/>
            </a:pPr>
            <a:r>
              <a:rPr lang="el-GR" b="1" i="1" dirty="0">
                <a:solidFill>
                  <a:schemeClr val="accent1">
                    <a:lumMod val="50000"/>
                  </a:schemeClr>
                </a:solidFill>
                <a:latin typeface="Century Gothic" panose="020B0502020202020204" pitchFamily="34" charset="0"/>
              </a:rPr>
              <a:t>Για να θεωρείται </a:t>
            </a:r>
            <a:r>
              <a:rPr lang="el-GR" b="1" i="1" dirty="0" smtClean="0">
                <a:solidFill>
                  <a:schemeClr val="accent1">
                    <a:lumMod val="50000"/>
                  </a:schemeClr>
                </a:solidFill>
                <a:latin typeface="Century Gothic" panose="020B0502020202020204" pitchFamily="34" charset="0"/>
              </a:rPr>
              <a:t>πλήρως </a:t>
            </a:r>
            <a:r>
              <a:rPr lang="el-GR" b="1" i="1" dirty="0">
                <a:solidFill>
                  <a:schemeClr val="accent1">
                    <a:lumMod val="50000"/>
                  </a:schemeClr>
                </a:solidFill>
                <a:latin typeface="Century Gothic" panose="020B0502020202020204" pitchFamily="34" charset="0"/>
              </a:rPr>
              <a:t>ανεπτυγμένη μια </a:t>
            </a:r>
            <a:r>
              <a:rPr lang="el-GR" b="1" i="1" dirty="0" smtClean="0">
                <a:solidFill>
                  <a:schemeClr val="accent1">
                    <a:lumMod val="50000"/>
                  </a:schemeClr>
                </a:solidFill>
                <a:latin typeface="Century Gothic" panose="020B0502020202020204" pitchFamily="34" charset="0"/>
              </a:rPr>
              <a:t>πρόταση, </a:t>
            </a:r>
            <a:r>
              <a:rPr lang="el-GR" b="1" i="1" dirty="0">
                <a:solidFill>
                  <a:schemeClr val="accent1">
                    <a:lumMod val="50000"/>
                  </a:schemeClr>
                </a:solidFill>
                <a:latin typeface="Century Gothic" panose="020B0502020202020204" pitchFamily="34" charset="0"/>
              </a:rPr>
              <a:t>πρέπει να </a:t>
            </a:r>
            <a:r>
              <a:rPr lang="el-GR" b="1" i="1" dirty="0" smtClean="0">
                <a:solidFill>
                  <a:schemeClr val="accent1">
                    <a:lumMod val="50000"/>
                  </a:schemeClr>
                </a:solidFill>
                <a:latin typeface="Century Gothic" panose="020B0502020202020204" pitchFamily="34" charset="0"/>
              </a:rPr>
              <a:t>περιγράφονται </a:t>
            </a:r>
            <a:r>
              <a:rPr lang="el-GR" b="1" i="1" dirty="0">
                <a:solidFill>
                  <a:schemeClr val="accent1">
                    <a:lumMod val="50000"/>
                  </a:schemeClr>
                </a:solidFill>
                <a:latin typeface="Century Gothic" panose="020B0502020202020204" pitchFamily="34" charset="0"/>
              </a:rPr>
              <a:t>επαρκώς τα πιο </a:t>
            </a:r>
            <a:r>
              <a:rPr lang="el-GR" b="1" i="1" dirty="0" smtClean="0">
                <a:solidFill>
                  <a:schemeClr val="accent1">
                    <a:lumMod val="50000"/>
                  </a:schemeClr>
                </a:solidFill>
                <a:latin typeface="Century Gothic" panose="020B0502020202020204" pitchFamily="34" charset="0"/>
              </a:rPr>
              <a:t>κάτω:</a:t>
            </a:r>
            <a:endParaRPr lang="el-GR"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062947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8530" y="48202"/>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Απαιτήσεις Πρότασης (2/2)</a:t>
            </a:r>
            <a:endParaRPr lang="en-GB" sz="2700" dirty="0">
              <a:solidFill>
                <a:schemeClr val="bg1"/>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1866906946"/>
              </p:ext>
            </p:extLst>
          </p:nvPr>
        </p:nvGraphicFramePr>
        <p:xfrm>
          <a:off x="278500" y="1170013"/>
          <a:ext cx="11491968" cy="3927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8098277" y="4335856"/>
            <a:ext cx="9728" cy="515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78430" y="4847875"/>
            <a:ext cx="14591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00171" y="4844373"/>
            <a:ext cx="0" cy="505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842209" y="4851843"/>
            <a:ext cx="0" cy="505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2668" y="5350211"/>
            <a:ext cx="1157592" cy="646331"/>
          </a:xfrm>
          <a:prstGeom prst="rect">
            <a:avLst/>
          </a:prstGeom>
          <a:noFill/>
        </p:spPr>
        <p:txBody>
          <a:bodyPr wrap="square" rtlCol="0">
            <a:spAutoFit/>
          </a:bodyPr>
          <a:lstStyle/>
          <a:p>
            <a:r>
              <a:rPr lang="el-GR" dirty="0" smtClean="0"/>
              <a:t>Ποιοτικοί Δείκτες</a:t>
            </a:r>
            <a:endParaRPr lang="en-US" dirty="0"/>
          </a:p>
        </p:txBody>
      </p:sp>
      <p:sp>
        <p:nvSpPr>
          <p:cNvPr id="33" name="TextBox 32"/>
          <p:cNvSpPr txBox="1"/>
          <p:nvPr/>
        </p:nvSpPr>
        <p:spPr>
          <a:xfrm>
            <a:off x="8516567" y="5286145"/>
            <a:ext cx="1157592" cy="646331"/>
          </a:xfrm>
          <a:prstGeom prst="rect">
            <a:avLst/>
          </a:prstGeom>
          <a:noFill/>
        </p:spPr>
        <p:txBody>
          <a:bodyPr wrap="square" rtlCol="0">
            <a:spAutoFit/>
          </a:bodyPr>
          <a:lstStyle/>
          <a:p>
            <a:r>
              <a:rPr lang="el-GR" dirty="0" smtClean="0"/>
              <a:t>Ποσοτικοί Δείκτες</a:t>
            </a:r>
            <a:endParaRPr lang="en-US" dirty="0"/>
          </a:p>
        </p:txBody>
      </p:sp>
    </p:spTree>
    <p:extLst>
      <p:ext uri="{BB962C8B-B14F-4D97-AF65-F5344CB8AC3E}">
        <p14:creationId xmlns:p14="http://schemas.microsoft.com/office/powerpoint/2010/main" val="3842641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1282" y="97536"/>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Δομή Σχεδίου (1/3)</a:t>
            </a:r>
            <a:endParaRPr lang="en-GB" sz="2700" dirty="0">
              <a:solidFill>
                <a:schemeClr val="bg1"/>
              </a:solidFill>
              <a:latin typeface="Century Gothic" panose="020B0502020202020204" pitchFamily="34" charset="0"/>
            </a:endParaRPr>
          </a:p>
        </p:txBody>
      </p:sp>
      <p:sp>
        <p:nvSpPr>
          <p:cNvPr id="27" name="Rectangle 26"/>
          <p:cNvSpPr/>
          <p:nvPr/>
        </p:nvSpPr>
        <p:spPr>
          <a:xfrm>
            <a:off x="707659" y="1265874"/>
            <a:ext cx="10118837" cy="5601533"/>
          </a:xfrm>
          <a:prstGeom prst="rect">
            <a:avLst/>
          </a:prstGeom>
        </p:spPr>
        <p:txBody>
          <a:bodyPr wrap="square">
            <a:spAutoFit/>
          </a:bodyPr>
          <a:lstStyle/>
          <a:p>
            <a:r>
              <a:rPr lang="el-GR" sz="2200" dirty="0" smtClean="0">
                <a:solidFill>
                  <a:srgbClr val="008080"/>
                </a:solidFill>
              </a:rPr>
              <a:t>Κάθε Σχέδιο αποτελείται από </a:t>
            </a:r>
            <a:r>
              <a:rPr lang="el-GR" sz="2200" b="1" u="sng" dirty="0" smtClean="0">
                <a:solidFill>
                  <a:srgbClr val="008080"/>
                </a:solidFill>
              </a:rPr>
              <a:t>Δέσμες  Εργασίας/</a:t>
            </a:r>
            <a:r>
              <a:rPr lang="en-US" sz="2200" b="1" u="sng" dirty="0" smtClean="0">
                <a:solidFill>
                  <a:srgbClr val="008080"/>
                </a:solidFill>
              </a:rPr>
              <a:t>WPs</a:t>
            </a:r>
            <a:r>
              <a:rPr lang="el-GR" sz="2200" dirty="0" smtClean="0">
                <a:solidFill>
                  <a:srgbClr val="008080"/>
                </a:solidFill>
              </a:rPr>
              <a:t>. </a:t>
            </a:r>
          </a:p>
          <a:p>
            <a:r>
              <a:rPr lang="el-GR" sz="2200" dirty="0" smtClean="0">
                <a:solidFill>
                  <a:srgbClr val="008080"/>
                </a:solidFill>
              </a:rPr>
              <a:t>Κάθε </a:t>
            </a:r>
            <a:r>
              <a:rPr lang="el-GR" sz="2200" dirty="0">
                <a:solidFill>
                  <a:srgbClr val="008080"/>
                </a:solidFill>
              </a:rPr>
              <a:t>Δέσμη εργασίας </a:t>
            </a:r>
            <a:r>
              <a:rPr lang="el-GR" sz="2200" dirty="0" smtClean="0">
                <a:solidFill>
                  <a:srgbClr val="008080"/>
                </a:solidFill>
              </a:rPr>
              <a:t>συμπεριλαμβάνει </a:t>
            </a:r>
            <a:r>
              <a:rPr lang="el-GR" sz="2200" dirty="0">
                <a:solidFill>
                  <a:srgbClr val="008080"/>
                </a:solidFill>
              </a:rPr>
              <a:t>συγκεκριμένες </a:t>
            </a:r>
            <a:r>
              <a:rPr lang="el-GR" sz="2200" b="1" u="sng" dirty="0" smtClean="0">
                <a:solidFill>
                  <a:srgbClr val="008080"/>
                </a:solidFill>
              </a:rPr>
              <a:t>Δραστηριότητες</a:t>
            </a:r>
            <a:r>
              <a:rPr lang="en-US" sz="2200" b="1" u="sng" dirty="0" smtClean="0">
                <a:solidFill>
                  <a:srgbClr val="008080"/>
                </a:solidFill>
              </a:rPr>
              <a:t>/Activities</a:t>
            </a:r>
            <a:r>
              <a:rPr lang="el-GR" sz="2200" b="1" u="sng" dirty="0" smtClean="0">
                <a:solidFill>
                  <a:srgbClr val="008080"/>
                </a:solidFill>
              </a:rPr>
              <a:t>.</a:t>
            </a:r>
          </a:p>
          <a:p>
            <a:endParaRPr lang="el-GR" sz="2000" b="1" u="sng" dirty="0">
              <a:solidFill>
                <a:srgbClr val="008080"/>
              </a:solidFill>
            </a:endParaRPr>
          </a:p>
          <a:p>
            <a:r>
              <a:rPr lang="el-GR" sz="2000" b="1" u="sng" dirty="0" smtClean="0">
                <a:solidFill>
                  <a:srgbClr val="008080"/>
                </a:solidFill>
              </a:rPr>
              <a:t>Περιορισμοί/Εισηγήσεις ανά Σχέδιο:</a:t>
            </a:r>
          </a:p>
          <a:p>
            <a:endParaRPr lang="el-GR" sz="2000" b="1" u="sng" dirty="0" smtClean="0">
              <a:solidFill>
                <a:srgbClr val="008080"/>
              </a:solidFill>
            </a:endParaRPr>
          </a:p>
          <a:p>
            <a:pPr marL="342900" indent="-342900">
              <a:buFont typeface="Wingdings" panose="05000000000000000000" pitchFamily="2" charset="2"/>
              <a:buChar char="§"/>
            </a:pPr>
            <a:r>
              <a:rPr lang="el-GR" sz="2000" dirty="0" smtClean="0"/>
              <a:t>Κάθε Σχέδιο συνίσταται να περιλαμβάνει μέχρι 5 δέσμες Εργασίας, συμπεριλαμβανομένης </a:t>
            </a:r>
            <a:r>
              <a:rPr lang="el-GR" sz="2000" dirty="0"/>
              <a:t>της δέσμης για τη </a:t>
            </a:r>
            <a:r>
              <a:rPr lang="el-GR" sz="2000" dirty="0" smtClean="0">
                <a:solidFill>
                  <a:srgbClr val="C00000"/>
                </a:solidFill>
              </a:rPr>
              <a:t>Διαχείριση </a:t>
            </a:r>
            <a:r>
              <a:rPr lang="el-GR" sz="2000" dirty="0">
                <a:solidFill>
                  <a:srgbClr val="C00000"/>
                </a:solidFill>
              </a:rPr>
              <a:t>του Σ</a:t>
            </a:r>
            <a:r>
              <a:rPr lang="el-GR" sz="2000" dirty="0" smtClean="0">
                <a:solidFill>
                  <a:srgbClr val="C00000"/>
                </a:solidFill>
              </a:rPr>
              <a:t>χεδίου </a:t>
            </a:r>
            <a:r>
              <a:rPr lang="el-GR" sz="2000" dirty="0" smtClean="0"/>
              <a:t>(</a:t>
            </a:r>
            <a:r>
              <a:rPr lang="el-GR" sz="2000" dirty="0"/>
              <a:t>παρακολούθηση, </a:t>
            </a:r>
            <a:r>
              <a:rPr lang="el-GR" sz="2000" dirty="0" smtClean="0"/>
              <a:t>συντονισμός, επικοινωνία</a:t>
            </a:r>
            <a:r>
              <a:rPr lang="el-GR" sz="2000" dirty="0"/>
              <a:t>, </a:t>
            </a:r>
            <a:r>
              <a:rPr lang="el-GR" sz="2000" dirty="0" smtClean="0"/>
              <a:t>αξιολόγηση και διαχείριση κινδύνου)</a:t>
            </a:r>
          </a:p>
          <a:p>
            <a:endParaRPr lang="el-GR" sz="2000" dirty="0" smtClean="0"/>
          </a:p>
          <a:p>
            <a:pPr marL="342900" indent="-342900">
              <a:buFont typeface="Wingdings" panose="05000000000000000000" pitchFamily="2" charset="2"/>
              <a:buChar char="§"/>
            </a:pPr>
            <a:r>
              <a:rPr lang="el-GR" sz="2000" dirty="0" smtClean="0"/>
              <a:t>Η Διαχείριση του σχεδίου δεν πρέπει να ξεπερνά το 20% του συνολικού </a:t>
            </a:r>
            <a:r>
              <a:rPr lang="el-GR" sz="2000" dirty="0" err="1" smtClean="0"/>
              <a:t>κατ</a:t>
            </a:r>
            <a:r>
              <a:rPr lang="el-GR" sz="2000" dirty="0" smtClean="0"/>
              <a:t>΄ </a:t>
            </a:r>
            <a:r>
              <a:rPr lang="el-GR" sz="2000" dirty="0" err="1" smtClean="0"/>
              <a:t>αποκοπήν</a:t>
            </a:r>
            <a:r>
              <a:rPr lang="el-GR" sz="2000" dirty="0" smtClean="0"/>
              <a:t> ποσού</a:t>
            </a:r>
            <a:endParaRPr lang="el-GR" sz="2000" dirty="0"/>
          </a:p>
          <a:p>
            <a:endParaRPr lang="el-GR" sz="2000" dirty="0" smtClean="0"/>
          </a:p>
          <a:p>
            <a:pPr marL="342900" indent="-342900">
              <a:buFont typeface="Wingdings" panose="05000000000000000000" pitchFamily="2" charset="2"/>
              <a:buChar char="§"/>
            </a:pPr>
            <a:r>
              <a:rPr lang="el-GR" sz="2000" dirty="0" smtClean="0"/>
              <a:t>Η αγορά υπηρεσιών και η αγορά/ενοικίαση εξοπλισμού (υπεργολαβίες) επιτρέπονται, εφόσον δεν αφορούν βασικές δραστηριότητες του σχεδίου. Το ποσό για υπεργολαβίες δεν </a:t>
            </a:r>
            <a:r>
              <a:rPr lang="el-GR" sz="2000" dirty="0"/>
              <a:t>πρέπει να ξεπερνά το 20% του συνολικού </a:t>
            </a:r>
            <a:r>
              <a:rPr lang="el-GR" sz="2000" dirty="0" err="1"/>
              <a:t>κατ</a:t>
            </a:r>
            <a:r>
              <a:rPr lang="el-GR" sz="2000" dirty="0"/>
              <a:t>΄ </a:t>
            </a:r>
            <a:r>
              <a:rPr lang="el-GR" sz="2000" dirty="0" err="1" smtClean="0"/>
              <a:t>αποκοπήν</a:t>
            </a:r>
            <a:r>
              <a:rPr lang="el-GR" sz="2000" dirty="0" smtClean="0"/>
              <a:t> </a:t>
            </a:r>
            <a:r>
              <a:rPr lang="el-GR" sz="2000" dirty="0"/>
              <a:t>ποσού </a:t>
            </a:r>
          </a:p>
          <a:p>
            <a:pPr marL="285750" indent="-285750">
              <a:buFont typeface="Wingdings" panose="05000000000000000000" pitchFamily="2" charset="2"/>
              <a:buChar char="ü"/>
            </a:pPr>
            <a:endParaRPr lang="el-GR" dirty="0" smtClean="0">
              <a:latin typeface="Century Gothic" panose="020B0502020202020204" pitchFamily="34" charset="0"/>
            </a:endParaRPr>
          </a:p>
          <a:p>
            <a:pPr marL="285750" indent="-285750">
              <a:buFont typeface="Wingdings" panose="05000000000000000000" pitchFamily="2" charset="2"/>
              <a:buChar char="ü"/>
            </a:pPr>
            <a:endParaRPr lang="el-GR" dirty="0" smtClean="0">
              <a:latin typeface="Century Gothic" panose="020B0502020202020204" pitchFamily="34" charset="0"/>
            </a:endParaRPr>
          </a:p>
          <a:p>
            <a:pPr marL="285750" indent="-285750">
              <a:buFont typeface="Wingdings" panose="05000000000000000000" pitchFamily="2" charset="2"/>
              <a:buChar char="ü"/>
            </a:pPr>
            <a:endParaRPr lang="en-GB" u="sng" dirty="0">
              <a:latin typeface="Century Gothic" panose="020B0502020202020204" pitchFamily="34" charset="0"/>
            </a:endParaRPr>
          </a:p>
        </p:txBody>
      </p:sp>
    </p:spTree>
    <p:extLst>
      <p:ext uri="{BB962C8B-B14F-4D97-AF65-F5344CB8AC3E}">
        <p14:creationId xmlns:p14="http://schemas.microsoft.com/office/powerpoint/2010/main" val="771778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4170850752"/>
              </p:ext>
            </p:extLst>
          </p:nvPr>
        </p:nvGraphicFramePr>
        <p:xfrm>
          <a:off x="2297114" y="1429966"/>
          <a:ext cx="8164723" cy="47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25"/>
          <p:cNvSpPr/>
          <p:nvPr/>
        </p:nvSpPr>
        <p:spPr>
          <a:xfrm>
            <a:off x="352727" y="845105"/>
            <a:ext cx="6761787" cy="477054"/>
          </a:xfrm>
          <a:prstGeom prst="rect">
            <a:avLst/>
          </a:prstGeom>
        </p:spPr>
        <p:txBody>
          <a:bodyPr wrap="none">
            <a:spAutoFit/>
          </a:bodyPr>
          <a:lstStyle/>
          <a:p>
            <a:r>
              <a:rPr lang="el-GR" sz="2500" b="1" dirty="0" smtClean="0">
                <a:solidFill>
                  <a:srgbClr val="008080"/>
                </a:solidFill>
                <a:latin typeface="Century Gothic" panose="020B0502020202020204" pitchFamily="34" charset="0"/>
              </a:rPr>
              <a:t>Δέσμη  Εργασίας (</a:t>
            </a:r>
            <a:r>
              <a:rPr lang="en-US" sz="2500" b="1" dirty="0" smtClean="0">
                <a:solidFill>
                  <a:srgbClr val="008080"/>
                </a:solidFill>
                <a:latin typeface="Century Gothic" panose="020B0502020202020204" pitchFamily="34" charset="0"/>
              </a:rPr>
              <a:t>WPs)</a:t>
            </a:r>
            <a:r>
              <a:rPr lang="el-GR" sz="2500" b="1" dirty="0" smtClean="0">
                <a:solidFill>
                  <a:srgbClr val="008080"/>
                </a:solidFill>
                <a:latin typeface="Century Gothic" panose="020B0502020202020204" pitchFamily="34" charset="0"/>
              </a:rPr>
              <a:t> - Δραστηριότητες</a:t>
            </a:r>
            <a:endParaRPr lang="en-GB" sz="2500" b="1" dirty="0">
              <a:solidFill>
                <a:srgbClr val="008080"/>
              </a:solidFill>
              <a:latin typeface="Century Gothic" panose="020B0502020202020204" pitchFamily="34" charset="0"/>
            </a:endParaRPr>
          </a:p>
        </p:txBody>
      </p:sp>
      <p:sp>
        <p:nvSpPr>
          <p:cNvPr id="6" name="Title 1"/>
          <p:cNvSpPr txBox="1">
            <a:spLocks/>
          </p:cNvSpPr>
          <p:nvPr/>
        </p:nvSpPr>
        <p:spPr>
          <a:xfrm>
            <a:off x="-779362" y="36576"/>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Δομή Σχεδίου (2/3)</a:t>
            </a:r>
            <a:endParaRPr lang="en-GB" sz="2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2588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57817" y="802160"/>
            <a:ext cx="7447185" cy="499938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2400" b="1" i="1" dirty="0">
              <a:solidFill>
                <a:sysClr val="windowText" lastClr="000000"/>
              </a:solidFill>
              <a:latin typeface="Calibri"/>
            </a:endParaRPr>
          </a:p>
          <a:p>
            <a:pPr marL="0" indent="0">
              <a:buNone/>
              <a:tabLst>
                <a:tab pos="804863" algn="l"/>
              </a:tabLst>
              <a:defRPr/>
            </a:pPr>
            <a:r>
              <a:rPr lang="en-US" sz="2400" b="1" i="1" dirty="0" smtClean="0">
                <a:solidFill>
                  <a:sysClr val="windowText" lastClr="000000"/>
                </a:solidFill>
                <a:latin typeface="Calibri"/>
              </a:rPr>
              <a:t>WP1: </a:t>
            </a:r>
            <a:r>
              <a:rPr lang="el-GR" sz="2400" b="1" i="1" dirty="0" smtClean="0">
                <a:solidFill>
                  <a:sysClr val="windowText" lastClr="000000"/>
                </a:solidFill>
                <a:latin typeface="Calibri"/>
              </a:rPr>
              <a:t>  Διαχείριση Σχεδίου</a:t>
            </a:r>
          </a:p>
          <a:p>
            <a:pPr marL="0" indent="0">
              <a:buNone/>
              <a:defRPr/>
            </a:pPr>
            <a:r>
              <a:rPr lang="el-GR" sz="2400" b="1" i="1" dirty="0" smtClean="0">
                <a:solidFill>
                  <a:sysClr val="windowText" lastClr="000000"/>
                </a:solidFill>
                <a:latin typeface="Calibri"/>
              </a:rPr>
              <a:t>     1.1. Διακρατικές συναντήσεις</a:t>
            </a:r>
          </a:p>
          <a:p>
            <a:pPr marL="0" indent="0">
              <a:buNone/>
              <a:defRPr/>
            </a:pPr>
            <a:endParaRPr lang="el-GR" sz="2400" b="1" i="1" dirty="0" smtClean="0">
              <a:solidFill>
                <a:sysClr val="windowText" lastClr="000000"/>
              </a:solidFill>
              <a:latin typeface="Calibri"/>
            </a:endParaRPr>
          </a:p>
          <a:p>
            <a:pPr marL="0" indent="0">
              <a:buNone/>
              <a:defRPr/>
            </a:pPr>
            <a:r>
              <a:rPr lang="en-US" sz="2400" b="1" i="1" dirty="0" smtClean="0">
                <a:solidFill>
                  <a:sysClr val="windowText" lastClr="000000"/>
                </a:solidFill>
                <a:latin typeface="Calibri"/>
              </a:rPr>
              <a:t>WP2:</a:t>
            </a:r>
            <a:r>
              <a:rPr lang="el-GR" sz="2400" b="1" i="1" dirty="0" smtClean="0">
                <a:solidFill>
                  <a:sysClr val="windowText" lastClr="000000"/>
                </a:solidFill>
                <a:latin typeface="Calibri"/>
              </a:rPr>
              <a:t>  Εκπαιδευτικό Πρόγραμμα</a:t>
            </a:r>
          </a:p>
          <a:p>
            <a:pPr marL="0" indent="0">
              <a:buNone/>
              <a:defRPr/>
            </a:pPr>
            <a:r>
              <a:rPr lang="el-GR" sz="2400" b="1" i="1" dirty="0">
                <a:solidFill>
                  <a:sysClr val="windowText" lastClr="000000"/>
                </a:solidFill>
                <a:latin typeface="Calibri"/>
              </a:rPr>
              <a:t> </a:t>
            </a:r>
            <a:r>
              <a:rPr lang="el-GR" sz="2400" b="1" i="1" dirty="0" smtClean="0">
                <a:solidFill>
                  <a:sysClr val="windowText" lastClr="000000"/>
                </a:solidFill>
                <a:latin typeface="Calibri"/>
              </a:rPr>
              <a:t>   2.1. Ανάπτυξη εκπαιδευτικού υλικού</a:t>
            </a:r>
          </a:p>
          <a:p>
            <a:pPr marL="0" indent="0">
              <a:buNone/>
              <a:defRPr/>
            </a:pPr>
            <a:endParaRPr lang="el-GR" sz="2400" b="1" i="1" dirty="0" smtClean="0">
              <a:solidFill>
                <a:sysClr val="windowText" lastClr="000000"/>
              </a:solidFill>
              <a:latin typeface="Calibri"/>
            </a:endParaRPr>
          </a:p>
          <a:p>
            <a:pPr marL="0" indent="0">
              <a:buNone/>
              <a:tabLst>
                <a:tab pos="719138" algn="l"/>
              </a:tabLst>
              <a:defRPr/>
            </a:pPr>
            <a:r>
              <a:rPr lang="en-US" sz="2400" b="1" i="1" dirty="0" smtClean="0">
                <a:solidFill>
                  <a:sysClr val="windowText" lastClr="000000"/>
                </a:solidFill>
                <a:latin typeface="Calibri"/>
              </a:rPr>
              <a:t>WP3:</a:t>
            </a:r>
            <a:r>
              <a:rPr lang="el-GR" sz="2400" b="1" i="1" dirty="0" smtClean="0">
                <a:solidFill>
                  <a:sysClr val="windowText" lastClr="000000"/>
                </a:solidFill>
                <a:latin typeface="Calibri"/>
              </a:rPr>
              <a:t>  Δραστηριότητες Μάθησης, Διδασκαλίας, Κατάρτισης</a:t>
            </a:r>
          </a:p>
          <a:p>
            <a:pPr marL="0" indent="0">
              <a:buNone/>
              <a:defRPr/>
            </a:pPr>
            <a:r>
              <a:rPr lang="el-GR" sz="2400" b="1" i="1" dirty="0">
                <a:solidFill>
                  <a:sysClr val="windowText" lastClr="000000"/>
                </a:solidFill>
                <a:latin typeface="Calibri"/>
              </a:rPr>
              <a:t> </a:t>
            </a:r>
            <a:r>
              <a:rPr lang="el-GR" sz="2400" b="1" i="1" dirty="0" smtClean="0">
                <a:solidFill>
                  <a:sysClr val="windowText" lastClr="000000"/>
                </a:solidFill>
                <a:latin typeface="Calibri"/>
              </a:rPr>
              <a:t>   3.1. Οδηγός Κατάρτισης</a:t>
            </a:r>
          </a:p>
          <a:p>
            <a:pPr marL="0" indent="0">
              <a:buNone/>
              <a:defRPr/>
            </a:pPr>
            <a:r>
              <a:rPr lang="el-GR" sz="2400" b="1" i="1" dirty="0" smtClean="0">
                <a:solidFill>
                  <a:sysClr val="windowText" lastClr="000000"/>
                </a:solidFill>
                <a:latin typeface="Calibri"/>
              </a:rPr>
              <a:t>   3.2.  Κατάρτιση-Πιλοτική εφαρμογή </a:t>
            </a:r>
          </a:p>
          <a:p>
            <a:pPr marL="0" indent="0">
              <a:buNone/>
              <a:defRPr/>
            </a:pPr>
            <a:endParaRPr lang="el-GR" sz="2400" b="1" i="1" dirty="0" smtClean="0">
              <a:solidFill>
                <a:sysClr val="windowText" lastClr="000000"/>
              </a:solidFill>
              <a:latin typeface="Calibri"/>
            </a:endParaRPr>
          </a:p>
          <a:p>
            <a:pPr marL="0" indent="0">
              <a:buNone/>
              <a:defRPr/>
            </a:pPr>
            <a:r>
              <a:rPr lang="en-US" sz="2400" b="1" i="1" dirty="0" smtClean="0">
                <a:solidFill>
                  <a:sysClr val="windowText" lastClr="000000"/>
                </a:solidFill>
                <a:latin typeface="Calibri"/>
              </a:rPr>
              <a:t>WP4: </a:t>
            </a:r>
            <a:r>
              <a:rPr lang="el-GR" sz="2400" b="1" i="1" dirty="0" smtClean="0">
                <a:solidFill>
                  <a:sysClr val="windowText" lastClr="000000"/>
                </a:solidFill>
                <a:latin typeface="Calibri"/>
              </a:rPr>
              <a:t> Δραστηριότητες Διάχυσης</a:t>
            </a:r>
          </a:p>
          <a:p>
            <a:pPr marL="0" indent="0">
              <a:buNone/>
              <a:defRPr/>
            </a:pPr>
            <a:r>
              <a:rPr lang="el-GR" sz="2400" b="1" i="1" dirty="0">
                <a:solidFill>
                  <a:sysClr val="windowText" lastClr="000000"/>
                </a:solidFill>
                <a:latin typeface="Calibri"/>
              </a:rPr>
              <a:t> </a:t>
            </a:r>
            <a:r>
              <a:rPr lang="el-GR" sz="2400" b="1" i="1" dirty="0" smtClean="0">
                <a:solidFill>
                  <a:sysClr val="windowText" lastClr="000000"/>
                </a:solidFill>
                <a:latin typeface="Calibri"/>
              </a:rPr>
              <a:t>   4.1  Σεμινάρια και Ημερίδες Διάδοσης των Αποτελεσμάτων</a:t>
            </a:r>
          </a:p>
          <a:p>
            <a:pPr marL="0" indent="0">
              <a:buNone/>
              <a:defRPr/>
            </a:pPr>
            <a:r>
              <a:rPr lang="el-GR" sz="2400" b="1" i="1" dirty="0" smtClean="0">
                <a:solidFill>
                  <a:sysClr val="windowText" lastClr="000000"/>
                </a:solidFill>
                <a:latin typeface="Calibri"/>
              </a:rPr>
              <a:t> </a:t>
            </a:r>
            <a:endParaRPr lang="el-GR" sz="2400" i="1"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lvl="0" indent="0" algn="just">
              <a:buNone/>
              <a:defRPr/>
            </a:pPr>
            <a:endParaRPr lang="fr-BE" sz="2000" kern="150" dirty="0">
              <a:solidFill>
                <a:sysClr val="windowText" lastClr="000000"/>
              </a:solidFill>
              <a:ea typeface="SimSun" panose="02010600030101010101" pitchFamily="2" charset="-122"/>
              <a:cs typeface="Tahoma" panose="020B0604030504040204" pitchFamily="34" charset="0"/>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n-US" sz="1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alibri"/>
            </a:endParaRPr>
          </a:p>
          <a:p>
            <a:pPr marL="0" indent="0">
              <a:buNone/>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p:txBody>
      </p:sp>
      <p:sp>
        <p:nvSpPr>
          <p:cNvPr id="2" name="Rectangle 1"/>
          <p:cNvSpPr/>
          <p:nvPr/>
        </p:nvSpPr>
        <p:spPr>
          <a:xfrm>
            <a:off x="635046" y="959435"/>
            <a:ext cx="2693369" cy="1246495"/>
          </a:xfrm>
          <a:prstGeom prst="rect">
            <a:avLst/>
          </a:prstGeom>
        </p:spPr>
        <p:txBody>
          <a:bodyPr wrap="square">
            <a:spAutoFit/>
          </a:bodyPr>
          <a:lstStyle/>
          <a:p>
            <a:pPr>
              <a:defRPr/>
            </a:pPr>
            <a:r>
              <a:rPr lang="el-GR" sz="2500" b="1" i="1" dirty="0" smtClean="0">
                <a:solidFill>
                  <a:srgbClr val="C00000"/>
                </a:solidFill>
              </a:rPr>
              <a:t>Παραδείγματα: Δέσμες και Δραστηριότητες</a:t>
            </a:r>
            <a:r>
              <a:rPr lang="el-GR" sz="2000" b="1" i="1" dirty="0" smtClean="0">
                <a:solidFill>
                  <a:srgbClr val="C00000"/>
                </a:solidFill>
              </a:rPr>
              <a:t> </a:t>
            </a:r>
            <a:endParaRPr lang="el-GR" sz="2000" b="1" i="1" dirty="0">
              <a:solidFill>
                <a:srgbClr val="C00000"/>
              </a:solidFill>
            </a:endParaRPr>
          </a:p>
        </p:txBody>
      </p:sp>
      <p:sp>
        <p:nvSpPr>
          <p:cNvPr id="6" name="Title 1"/>
          <p:cNvSpPr txBox="1">
            <a:spLocks/>
          </p:cNvSpPr>
          <p:nvPr/>
        </p:nvSpPr>
        <p:spPr>
          <a:xfrm>
            <a:off x="-547714" y="36576"/>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Δομή Σχεδίου (3/3)</a:t>
            </a:r>
            <a:endParaRPr lang="en-GB" sz="2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83677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8640" y="67301"/>
            <a:ext cx="9619488"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Κ</a:t>
            </a:r>
            <a:r>
              <a:rPr lang="el-GR" sz="2700" dirty="0" smtClean="0">
                <a:solidFill>
                  <a:schemeClr val="bg1"/>
                </a:solidFill>
                <a:latin typeface="Century Gothic" panose="020B0502020202020204" pitchFamily="34" charset="0"/>
              </a:rPr>
              <a:t>ριτήρια Αξιολόγησης</a:t>
            </a:r>
            <a:endParaRPr lang="en-GB" sz="2700" dirty="0">
              <a:solidFill>
                <a:schemeClr val="bg1"/>
              </a:solidFill>
              <a:latin typeface="Century Gothic" panose="020B0502020202020204" pitchFamily="34" charset="0"/>
            </a:endParaRPr>
          </a:p>
        </p:txBody>
      </p:sp>
      <p:graphicFrame>
        <p:nvGraphicFramePr>
          <p:cNvPr id="7" name="Diagram 6"/>
          <p:cNvGraphicFramePr/>
          <p:nvPr/>
        </p:nvGraphicFramePr>
        <p:xfrm>
          <a:off x="811530" y="735496"/>
          <a:ext cx="102641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34440" y="1392674"/>
            <a:ext cx="445770" cy="400110"/>
          </a:xfrm>
          <a:prstGeom prst="rect">
            <a:avLst/>
          </a:prstGeom>
          <a:noFill/>
        </p:spPr>
        <p:txBody>
          <a:bodyPr wrap="square" rtlCol="0">
            <a:spAutoFit/>
          </a:bodyPr>
          <a:lstStyle/>
          <a:p>
            <a:r>
              <a:rPr lang="el-GR" sz="2000" b="1" dirty="0" smtClean="0">
                <a:solidFill>
                  <a:srgbClr val="C00000"/>
                </a:solidFill>
              </a:rPr>
              <a:t>25</a:t>
            </a:r>
            <a:endParaRPr lang="en-US" sz="2000" b="1" dirty="0">
              <a:solidFill>
                <a:srgbClr val="C00000"/>
              </a:solidFill>
            </a:endParaRPr>
          </a:p>
        </p:txBody>
      </p:sp>
      <p:sp>
        <p:nvSpPr>
          <p:cNvPr id="9" name="TextBox 8"/>
          <p:cNvSpPr txBox="1"/>
          <p:nvPr/>
        </p:nvSpPr>
        <p:spPr>
          <a:xfrm>
            <a:off x="1680210" y="2617470"/>
            <a:ext cx="502920" cy="400110"/>
          </a:xfrm>
          <a:prstGeom prst="rect">
            <a:avLst/>
          </a:prstGeom>
          <a:noFill/>
        </p:spPr>
        <p:txBody>
          <a:bodyPr wrap="square" rtlCol="0">
            <a:spAutoFit/>
          </a:bodyPr>
          <a:lstStyle/>
          <a:p>
            <a:r>
              <a:rPr lang="el-GR" sz="2000" b="1" dirty="0" smtClean="0">
                <a:solidFill>
                  <a:srgbClr val="C00000"/>
                </a:solidFill>
              </a:rPr>
              <a:t>30</a:t>
            </a:r>
            <a:endParaRPr lang="en-US" sz="2000" b="1" dirty="0">
              <a:solidFill>
                <a:srgbClr val="C00000"/>
              </a:solidFill>
            </a:endParaRPr>
          </a:p>
        </p:txBody>
      </p:sp>
      <p:sp>
        <p:nvSpPr>
          <p:cNvPr id="10" name="TextBox 9"/>
          <p:cNvSpPr txBox="1"/>
          <p:nvPr/>
        </p:nvSpPr>
        <p:spPr>
          <a:xfrm>
            <a:off x="1680210" y="3966210"/>
            <a:ext cx="617220" cy="400110"/>
          </a:xfrm>
          <a:prstGeom prst="rect">
            <a:avLst/>
          </a:prstGeom>
          <a:noFill/>
        </p:spPr>
        <p:txBody>
          <a:bodyPr wrap="square" rtlCol="0">
            <a:spAutoFit/>
          </a:bodyPr>
          <a:lstStyle/>
          <a:p>
            <a:r>
              <a:rPr lang="el-GR" sz="2000" b="1" dirty="0" smtClean="0">
                <a:solidFill>
                  <a:srgbClr val="C00000"/>
                </a:solidFill>
              </a:rPr>
              <a:t>20</a:t>
            </a:r>
            <a:endParaRPr lang="en-US" sz="2000" b="1" dirty="0">
              <a:solidFill>
                <a:srgbClr val="C00000"/>
              </a:solidFill>
            </a:endParaRPr>
          </a:p>
        </p:txBody>
      </p:sp>
      <p:sp>
        <p:nvSpPr>
          <p:cNvPr id="11" name="TextBox 10"/>
          <p:cNvSpPr txBox="1"/>
          <p:nvPr/>
        </p:nvSpPr>
        <p:spPr>
          <a:xfrm>
            <a:off x="1097280" y="5097780"/>
            <a:ext cx="582930" cy="400110"/>
          </a:xfrm>
          <a:prstGeom prst="rect">
            <a:avLst/>
          </a:prstGeom>
          <a:noFill/>
        </p:spPr>
        <p:txBody>
          <a:bodyPr wrap="square" rtlCol="0">
            <a:spAutoFit/>
          </a:bodyPr>
          <a:lstStyle/>
          <a:p>
            <a:r>
              <a:rPr lang="el-GR" sz="2000" b="1" dirty="0" smtClean="0">
                <a:solidFill>
                  <a:srgbClr val="C00000"/>
                </a:solidFill>
              </a:rPr>
              <a:t>25</a:t>
            </a:r>
            <a:endParaRPr lang="en-US" sz="2000" b="1" dirty="0">
              <a:solidFill>
                <a:srgbClr val="C00000"/>
              </a:solidFill>
            </a:endParaRPr>
          </a:p>
        </p:txBody>
      </p:sp>
    </p:spTree>
    <p:extLst>
      <p:ext uri="{BB962C8B-B14F-4D97-AF65-F5344CB8AC3E}">
        <p14:creationId xmlns:p14="http://schemas.microsoft.com/office/powerpoint/2010/main" val="302303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4663389"/>
            <a:ext cx="12192001" cy="1323439"/>
          </a:xfrm>
          <a:prstGeom prst="rect">
            <a:avLst/>
          </a:prstGeom>
          <a:solidFill>
            <a:srgbClr val="008080"/>
          </a:solidFill>
        </p:spPr>
        <p:txBody>
          <a:bodyPr wrap="square" rtlCol="0">
            <a:spAutoFit/>
          </a:bodyPr>
          <a:lstStyle/>
          <a:p>
            <a:pPr algn="ctr"/>
            <a:endParaRPr lang="el-GR" sz="2000" dirty="0" smtClean="0">
              <a:solidFill>
                <a:schemeClr val="bg1"/>
              </a:solidFill>
              <a:latin typeface="Verdana" panose="020B0604030504040204" pitchFamily="34" charset="0"/>
              <a:ea typeface="Verdana" panose="020B0604030504040204" pitchFamily="34" charset="0"/>
            </a:endParaRPr>
          </a:p>
          <a:p>
            <a:pPr algn="ctr"/>
            <a:r>
              <a:rPr lang="en-GB" sz="2000" b="1" dirty="0" smtClean="0">
                <a:solidFill>
                  <a:schemeClr val="bg1"/>
                </a:solidFill>
                <a:latin typeface="Verdana" panose="020B0604030504040204" pitchFamily="34" charset="0"/>
                <a:ea typeface="Verdana" panose="020B0604030504040204" pitchFamily="34" charset="0"/>
              </a:rPr>
              <a:t>ERASMUS+ INFO DAY </a:t>
            </a:r>
          </a:p>
          <a:p>
            <a:pPr algn="ctr"/>
            <a:r>
              <a:rPr lang="en-GB" sz="2000" b="1" dirty="0" smtClean="0">
                <a:solidFill>
                  <a:schemeClr val="bg1"/>
                </a:solidFill>
                <a:latin typeface="Verdana" panose="020B0604030504040204" pitchFamily="34" charset="0"/>
                <a:ea typeface="Verdana" panose="020B0604030504040204" pitchFamily="34" charset="0"/>
              </a:rPr>
              <a:t>16.12.2021</a:t>
            </a:r>
          </a:p>
          <a:p>
            <a:pPr algn="ctr"/>
            <a:r>
              <a:rPr lang="el-GR" sz="2000" b="1" dirty="0" smtClean="0">
                <a:solidFill>
                  <a:schemeClr val="bg1"/>
                </a:solidFill>
                <a:latin typeface="Verdana" panose="020B0604030504040204" pitchFamily="34" charset="0"/>
                <a:ea typeface="Verdana" panose="020B0604030504040204" pitchFamily="34" charset="0"/>
              </a:rPr>
              <a:t>Συμπράξεις Συνεργασίας-</a:t>
            </a:r>
            <a:r>
              <a:rPr lang="en-US" sz="2000" b="1" dirty="0" smtClean="0">
                <a:solidFill>
                  <a:schemeClr val="bg1"/>
                </a:solidFill>
                <a:latin typeface="Verdana" panose="020B0604030504040204" pitchFamily="34" charset="0"/>
                <a:ea typeface="Verdana" panose="020B0604030504040204" pitchFamily="34" charset="0"/>
              </a:rPr>
              <a:t>Cooperation Partnerships KA220</a:t>
            </a:r>
            <a:endParaRPr lang="en-GB" sz="2000" b="1" dirty="0" smtClean="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6197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9162" y="34189"/>
            <a:ext cx="8229600"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 Επιχορήγηση</a:t>
            </a:r>
            <a:endParaRPr lang="en-GB" sz="2700" dirty="0">
              <a:solidFill>
                <a:schemeClr val="bg1"/>
              </a:solidFill>
              <a:latin typeface="Century Gothic" panose="020B0502020202020204" pitchFamily="34" charset="0"/>
            </a:endParaRPr>
          </a:p>
        </p:txBody>
      </p:sp>
      <p:sp>
        <p:nvSpPr>
          <p:cNvPr id="2" name="Rectangle 1"/>
          <p:cNvSpPr/>
          <p:nvPr/>
        </p:nvSpPr>
        <p:spPr>
          <a:xfrm>
            <a:off x="360328" y="1269385"/>
            <a:ext cx="3022770" cy="1200329"/>
          </a:xfrm>
          <a:prstGeom prst="rect">
            <a:avLst/>
          </a:prstGeom>
        </p:spPr>
        <p:txBody>
          <a:bodyPr wrap="square">
            <a:spAutoFit/>
          </a:bodyPr>
          <a:lstStyle/>
          <a:p>
            <a:pPr marL="342900" indent="-342900">
              <a:buFont typeface="Wingdings" panose="05000000000000000000" pitchFamily="2" charset="2"/>
              <a:buChar char="§"/>
              <a:defRPr/>
            </a:pPr>
            <a:r>
              <a:rPr lang="el-GR" sz="2400" b="1" i="1" dirty="0" smtClean="0">
                <a:solidFill>
                  <a:srgbClr val="C00000"/>
                </a:solidFill>
              </a:rPr>
              <a:t>Στάδιο Αξιολόγησης Αίτησης</a:t>
            </a:r>
            <a:endParaRPr lang="el-GR" sz="2400" b="1" i="1" dirty="0">
              <a:solidFill>
                <a:srgbClr val="C00000"/>
              </a:solidFill>
            </a:endParaRPr>
          </a:p>
        </p:txBody>
      </p:sp>
      <p:sp>
        <p:nvSpPr>
          <p:cNvPr id="6" name="Rectangle 5"/>
          <p:cNvSpPr/>
          <p:nvPr/>
        </p:nvSpPr>
        <p:spPr>
          <a:xfrm>
            <a:off x="360328" y="3515183"/>
            <a:ext cx="3022770" cy="861774"/>
          </a:xfrm>
          <a:prstGeom prst="rect">
            <a:avLst/>
          </a:prstGeom>
        </p:spPr>
        <p:txBody>
          <a:bodyPr wrap="square">
            <a:spAutoFit/>
          </a:bodyPr>
          <a:lstStyle/>
          <a:p>
            <a:pPr marL="342900" indent="-342900">
              <a:buFont typeface="Wingdings" panose="05000000000000000000" pitchFamily="2" charset="2"/>
              <a:buChar char="§"/>
              <a:defRPr/>
            </a:pPr>
            <a:r>
              <a:rPr lang="el-GR" sz="2400" b="1" i="1" dirty="0" smtClean="0">
                <a:solidFill>
                  <a:srgbClr val="C00000"/>
                </a:solidFill>
              </a:rPr>
              <a:t>Στάδιο Τελικής Αξιολόγησης </a:t>
            </a:r>
            <a:endParaRPr lang="el-GR" sz="2400" b="1" i="1" dirty="0">
              <a:solidFill>
                <a:srgbClr val="C00000"/>
              </a:solidFill>
            </a:endParaRPr>
          </a:p>
        </p:txBody>
      </p:sp>
      <p:sp>
        <p:nvSpPr>
          <p:cNvPr id="7" name="Content Placeholder 2"/>
          <p:cNvSpPr txBox="1">
            <a:spLocks/>
          </p:cNvSpPr>
          <p:nvPr/>
        </p:nvSpPr>
        <p:spPr>
          <a:xfrm>
            <a:off x="3642038" y="1128771"/>
            <a:ext cx="7373349" cy="194358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defRPr/>
            </a:pPr>
            <a:r>
              <a:rPr lang="el-GR" sz="6200" i="1" dirty="0" smtClean="0">
                <a:solidFill>
                  <a:sysClr val="windowText" lastClr="000000"/>
                </a:solidFill>
              </a:rPr>
              <a:t>Για τις εγκεκριμένες προτάσεις δεν προκύπτουν μειώσεις, αφού δεν εφαρμόζονται αποκοπές ποσών. Μία αίτηση είτε εγκρίνεται για υλοποίηση με το ποσό που δηλώθηκε στην αίτηση, είτε μπαίνει σε κατάλογο αναμονής είτε απορρίπτεται</a:t>
            </a:r>
          </a:p>
          <a:p>
            <a:pPr marL="0" indent="0">
              <a:buNone/>
              <a:defRPr/>
            </a:pPr>
            <a:r>
              <a:rPr lang="el-GR" sz="6200" b="1" i="1" dirty="0" smtClean="0">
                <a:solidFill>
                  <a:sysClr val="windowText" lastClr="000000"/>
                </a:solidFill>
              </a:rPr>
              <a:t> </a:t>
            </a:r>
            <a:endParaRPr lang="el-GR" sz="6200" i="1" dirty="0">
              <a:solidFill>
                <a:sysClr val="windowText" lastClr="000000"/>
              </a:solidFill>
            </a:endParaRPr>
          </a:p>
          <a:p>
            <a:pPr marL="0" indent="0">
              <a:buNone/>
              <a:defRPr/>
            </a:pPr>
            <a:endParaRPr lang="el-GR" sz="2000" dirty="0">
              <a:solidFill>
                <a:sysClr val="windowText" lastClr="000000"/>
              </a:solidFill>
              <a:latin typeface="Calibri"/>
            </a:endParaRPr>
          </a:p>
          <a:p>
            <a:pPr marL="0" lvl="0" indent="0" algn="just">
              <a:buNone/>
              <a:defRPr/>
            </a:pPr>
            <a:endParaRPr lang="fr-BE" sz="2000" kern="150" dirty="0">
              <a:solidFill>
                <a:sysClr val="windowText" lastClr="000000"/>
              </a:solidFill>
              <a:ea typeface="SimSun" panose="02010600030101010101" pitchFamily="2" charset="-122"/>
              <a:cs typeface="Tahoma" panose="020B0604030504040204" pitchFamily="34" charset="0"/>
            </a:endParaRP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n-US" sz="1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200" dirty="0" smtClean="0">
              <a:solidFill>
                <a:sysClr val="windowText" lastClr="000000"/>
              </a:solidFill>
              <a:latin typeface="Century Gothic" panose="020B0502020202020204" pitchFamily="34" charset="0"/>
            </a:endParaRPr>
          </a:p>
          <a:p>
            <a:pPr marL="0" indent="0">
              <a:buNone/>
              <a:defRPr/>
            </a:pPr>
            <a:endParaRPr lang="en-GB" sz="2200" dirty="0" smtClean="0">
              <a:solidFill>
                <a:sysClr val="windowText" lastClr="000000"/>
              </a:solidFill>
              <a:latin typeface="Century Gothic" panose="020B0502020202020204" pitchFamily="34" charset="0"/>
            </a:endParaRPr>
          </a:p>
          <a:p>
            <a:pPr marL="0" indent="0">
              <a:buNone/>
              <a:defRPr/>
            </a:pPr>
            <a:endParaRPr lang="el-GR" sz="2200" dirty="0" smtClean="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cxnSp>
        <p:nvCxnSpPr>
          <p:cNvPr id="8" name="Straight Connector 7"/>
          <p:cNvCxnSpPr/>
          <p:nvPr/>
        </p:nvCxnSpPr>
        <p:spPr>
          <a:xfrm>
            <a:off x="3383098" y="782349"/>
            <a:ext cx="0" cy="1367108"/>
          </a:xfrm>
          <a:prstGeom prst="line">
            <a:avLst/>
          </a:prstGeom>
          <a:ln w="28575">
            <a:solidFill>
              <a:srgbClr val="C00000"/>
            </a:solidFill>
            <a:tailEnd w="lg" len="sm"/>
          </a:ln>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3383098" y="2985571"/>
            <a:ext cx="0" cy="3226105"/>
          </a:xfrm>
          <a:prstGeom prst="line">
            <a:avLst/>
          </a:prstGeom>
          <a:ln w="28575">
            <a:solidFill>
              <a:srgbClr val="C00000"/>
            </a:solidFill>
            <a:tailEnd w="lg" len="sm"/>
          </a:ln>
        </p:spPr>
        <p:style>
          <a:lnRef idx="1">
            <a:schemeClr val="accent5"/>
          </a:lnRef>
          <a:fillRef idx="0">
            <a:schemeClr val="accent5"/>
          </a:fillRef>
          <a:effectRef idx="0">
            <a:schemeClr val="accent5"/>
          </a:effectRef>
          <a:fontRef idx="minor">
            <a:schemeClr val="tx1"/>
          </a:fontRef>
        </p:style>
      </p:cxnSp>
      <p:sp>
        <p:nvSpPr>
          <p:cNvPr id="12" name="Rectangle 11"/>
          <p:cNvSpPr/>
          <p:nvPr/>
        </p:nvSpPr>
        <p:spPr>
          <a:xfrm>
            <a:off x="3642038" y="3072355"/>
            <a:ext cx="8220778" cy="2930033"/>
          </a:xfrm>
          <a:prstGeom prst="rect">
            <a:avLst/>
          </a:prstGeom>
        </p:spPr>
        <p:txBody>
          <a:bodyPr wrap="square">
            <a:spAutoFit/>
          </a:bodyPr>
          <a:lstStyle/>
          <a:p>
            <a:pPr marL="342900" indent="-342900">
              <a:lnSpc>
                <a:spcPct val="80000"/>
              </a:lnSpc>
              <a:spcBef>
                <a:spcPct val="20000"/>
              </a:spcBef>
              <a:buFont typeface="Wingdings" panose="05000000000000000000" pitchFamily="2" charset="2"/>
              <a:buChar char="ü"/>
              <a:defRPr/>
            </a:pPr>
            <a:r>
              <a:rPr lang="el-GR" sz="2000" i="1" dirty="0">
                <a:solidFill>
                  <a:sysClr val="windowText" lastClr="000000"/>
                </a:solidFill>
              </a:rPr>
              <a:t>Για</a:t>
            </a:r>
            <a:r>
              <a:rPr lang="en-CY" sz="2000" i="1" dirty="0">
                <a:solidFill>
                  <a:sysClr val="windowText" lastClr="000000"/>
                </a:solidFill>
              </a:rPr>
              <a:t> </a:t>
            </a:r>
            <a:r>
              <a:rPr lang="el-GR" sz="2000" i="1" dirty="0">
                <a:solidFill>
                  <a:sysClr val="windowText" lastClr="000000"/>
                </a:solidFill>
              </a:rPr>
              <a:t>να </a:t>
            </a:r>
            <a:r>
              <a:rPr lang="el-GR" sz="2000" i="1" dirty="0" smtClean="0">
                <a:solidFill>
                  <a:sysClr val="windowText" lastClr="000000"/>
                </a:solidFill>
              </a:rPr>
              <a:t>,καταβληθεί </a:t>
            </a:r>
            <a:r>
              <a:rPr lang="el-GR" sz="2000" i="1" dirty="0">
                <a:solidFill>
                  <a:sysClr val="windowText" lastClr="000000"/>
                </a:solidFill>
              </a:rPr>
              <a:t>ολόκληρο το </a:t>
            </a:r>
            <a:r>
              <a:rPr lang="el-GR" sz="2000" i="1" dirty="0" smtClean="0">
                <a:solidFill>
                  <a:sysClr val="windowText" lastClr="000000"/>
                </a:solidFill>
              </a:rPr>
              <a:t>ποσό επιχορήγησης </a:t>
            </a:r>
            <a:r>
              <a:rPr lang="el-GR" sz="2000" i="1" dirty="0">
                <a:solidFill>
                  <a:sysClr val="windowText" lastClr="000000"/>
                </a:solidFill>
              </a:rPr>
              <a:t>θα πρέπει να ολοκληρωθούν όλες οι </a:t>
            </a:r>
            <a:r>
              <a:rPr lang="el-GR" sz="2000" i="1" dirty="0" smtClean="0">
                <a:solidFill>
                  <a:sysClr val="windowText" lastClr="000000"/>
                </a:solidFill>
              </a:rPr>
              <a:t>Δραστηριότητες του Σχεδίου, </a:t>
            </a:r>
            <a:r>
              <a:rPr lang="el-GR" sz="2000" i="1" dirty="0">
                <a:solidFill>
                  <a:sysClr val="windowText" lastClr="000000"/>
                </a:solidFill>
              </a:rPr>
              <a:t>σύμφωνα με τα ποιοτικά κριτήρια που περιγράφονται στην αρχική αίτηση</a:t>
            </a:r>
          </a:p>
          <a:p>
            <a:pPr>
              <a:lnSpc>
                <a:spcPct val="80000"/>
              </a:lnSpc>
              <a:spcBef>
                <a:spcPct val="20000"/>
              </a:spcBef>
              <a:defRPr/>
            </a:pPr>
            <a:endParaRPr lang="el-GR" sz="2000" i="1" dirty="0">
              <a:solidFill>
                <a:sysClr val="windowText" lastClr="000000"/>
              </a:solidFill>
            </a:endParaRPr>
          </a:p>
          <a:p>
            <a:pPr marL="342900" indent="-342900">
              <a:lnSpc>
                <a:spcPct val="80000"/>
              </a:lnSpc>
              <a:spcBef>
                <a:spcPct val="20000"/>
              </a:spcBef>
              <a:buFont typeface="Wingdings" panose="05000000000000000000" pitchFamily="2" charset="2"/>
              <a:buChar char="ü"/>
              <a:defRPr/>
            </a:pPr>
            <a:r>
              <a:rPr lang="el-GR" sz="2000" i="1" dirty="0">
                <a:solidFill>
                  <a:sysClr val="windowText" lastClr="000000"/>
                </a:solidFill>
              </a:rPr>
              <a:t>Μειώσεις μπορεί να προκύψουν :</a:t>
            </a:r>
          </a:p>
          <a:p>
            <a:pPr>
              <a:lnSpc>
                <a:spcPct val="80000"/>
              </a:lnSpc>
              <a:spcBef>
                <a:spcPct val="20000"/>
              </a:spcBef>
              <a:defRPr/>
            </a:pPr>
            <a:endParaRPr lang="el-GR" sz="2000" i="1" dirty="0">
              <a:solidFill>
                <a:sysClr val="windowText" lastClr="000000"/>
              </a:solidFill>
            </a:endParaRPr>
          </a:p>
          <a:p>
            <a:pPr>
              <a:lnSpc>
                <a:spcPct val="80000"/>
              </a:lnSpc>
              <a:spcBef>
                <a:spcPct val="20000"/>
              </a:spcBef>
              <a:defRPr/>
            </a:pPr>
            <a:r>
              <a:rPr lang="el-GR" sz="2000" i="1" dirty="0">
                <a:solidFill>
                  <a:sysClr val="windowText" lastClr="000000"/>
                </a:solidFill>
              </a:rPr>
              <a:t> Εάν μια ή περισσότερες δραστηριότητες δεν </a:t>
            </a:r>
            <a:r>
              <a:rPr lang="el-GR" sz="2000" i="1" dirty="0" smtClean="0">
                <a:solidFill>
                  <a:sysClr val="windowText" lastClr="000000"/>
                </a:solidFill>
              </a:rPr>
              <a:t>έχουν υλοποιηθεί, </a:t>
            </a:r>
            <a:r>
              <a:rPr lang="el-GR" sz="2000" i="1" dirty="0">
                <a:solidFill>
                  <a:sysClr val="windowText" lastClr="000000"/>
                </a:solidFill>
              </a:rPr>
              <a:t>έχουν </a:t>
            </a:r>
            <a:r>
              <a:rPr lang="el-GR" sz="2000" i="1" dirty="0" smtClean="0">
                <a:solidFill>
                  <a:sysClr val="windowText" lastClr="000000"/>
                </a:solidFill>
              </a:rPr>
              <a:t>υλοποιηθεί </a:t>
            </a:r>
            <a:r>
              <a:rPr lang="el-GR" sz="2000" i="1" dirty="0">
                <a:solidFill>
                  <a:sysClr val="windowText" lastClr="000000"/>
                </a:solidFill>
              </a:rPr>
              <a:t>εν μέρει ή έχουν αξιολογηθεί ως μη </a:t>
            </a:r>
            <a:r>
              <a:rPr lang="el-GR" sz="2000" i="1" dirty="0" smtClean="0">
                <a:solidFill>
                  <a:sysClr val="windowText" lastClr="000000"/>
                </a:solidFill>
              </a:rPr>
              <a:t>ικανοποιητικές ποιοτικά</a:t>
            </a:r>
            <a:endParaRPr lang="el-GR" sz="2000" i="1" dirty="0">
              <a:solidFill>
                <a:sysClr val="windowText" lastClr="000000"/>
              </a:solidFill>
            </a:endParaRPr>
          </a:p>
          <a:p>
            <a:pPr>
              <a:lnSpc>
                <a:spcPct val="80000"/>
              </a:lnSpc>
              <a:spcBef>
                <a:spcPct val="20000"/>
              </a:spcBef>
              <a:defRPr/>
            </a:pPr>
            <a:r>
              <a:rPr lang="el-GR" sz="2000" i="1" dirty="0">
                <a:solidFill>
                  <a:sysClr val="windowText" lastClr="000000"/>
                </a:solidFill>
              </a:rPr>
              <a:t> </a:t>
            </a:r>
          </a:p>
          <a:p>
            <a:pPr>
              <a:lnSpc>
                <a:spcPct val="80000"/>
              </a:lnSpc>
              <a:spcBef>
                <a:spcPct val="20000"/>
              </a:spcBef>
              <a:defRPr/>
            </a:pPr>
            <a:r>
              <a:rPr lang="el-GR" sz="2000" i="1" dirty="0">
                <a:solidFill>
                  <a:sysClr val="windowText" lastClr="000000"/>
                </a:solidFill>
              </a:rPr>
              <a:t> Στην περίπτωση ανεπαρκούς, μερικής ή καθυστερημένης υλοποίησης</a:t>
            </a:r>
          </a:p>
        </p:txBody>
      </p:sp>
    </p:spTree>
    <p:extLst>
      <p:ext uri="{BB962C8B-B14F-4D97-AF65-F5344CB8AC3E}">
        <p14:creationId xmlns:p14="http://schemas.microsoft.com/office/powerpoint/2010/main" val="1375129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5858" y="57356"/>
            <a:ext cx="10096335"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Διαθέσιμο Κονδύλι 202</a:t>
            </a:r>
            <a:r>
              <a:rPr lang="en-GB" sz="2700" dirty="0" smtClean="0">
                <a:solidFill>
                  <a:schemeClr val="bg1"/>
                </a:solidFill>
                <a:latin typeface="Century Gothic" panose="020B0502020202020204" pitchFamily="34" charset="0"/>
              </a:rPr>
              <a:t>2</a:t>
            </a:r>
            <a:endParaRPr lang="en-GB" sz="2700" dirty="0">
              <a:solidFill>
                <a:schemeClr val="bg1"/>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74308526"/>
              </p:ext>
            </p:extLst>
          </p:nvPr>
        </p:nvGraphicFramePr>
        <p:xfrm>
          <a:off x="855138" y="1747379"/>
          <a:ext cx="7694342" cy="3754040"/>
        </p:xfrm>
        <a:graphic>
          <a:graphicData uri="http://schemas.openxmlformats.org/drawingml/2006/table">
            <a:tbl>
              <a:tblPr firstRow="1" bandRow="1">
                <a:tableStyleId>{F5AB1C69-6EDB-4FF4-983F-18BD219EF322}</a:tableStyleId>
              </a:tblPr>
              <a:tblGrid>
                <a:gridCol w="4946612">
                  <a:extLst>
                    <a:ext uri="{9D8B030D-6E8A-4147-A177-3AD203B41FA5}">
                      <a16:colId xmlns:a16="http://schemas.microsoft.com/office/drawing/2014/main" val="1949572013"/>
                    </a:ext>
                  </a:extLst>
                </a:gridCol>
                <a:gridCol w="2747730">
                  <a:extLst>
                    <a:ext uri="{9D8B030D-6E8A-4147-A177-3AD203B41FA5}">
                      <a16:colId xmlns:a16="http://schemas.microsoft.com/office/drawing/2014/main" val="3529228200"/>
                    </a:ext>
                  </a:extLst>
                </a:gridCol>
              </a:tblGrid>
              <a:tr h="750808">
                <a:tc>
                  <a:txBody>
                    <a:bodyPr/>
                    <a:lstStyle/>
                    <a:p>
                      <a:r>
                        <a:rPr lang="el-GR" dirty="0" smtClean="0"/>
                        <a:t>ΤΟΜΕΑΣ ΕΚΠΑΙΔΕΥΣΗΣ</a:t>
                      </a:r>
                      <a:endParaRPr lang="en-GB" dirty="0"/>
                    </a:p>
                  </a:txBody>
                  <a:tcPr/>
                </a:tc>
                <a:tc>
                  <a:txBody>
                    <a:bodyPr/>
                    <a:lstStyle/>
                    <a:p>
                      <a:r>
                        <a:rPr lang="el-GR" dirty="0" smtClean="0"/>
                        <a:t>ΚΟΝΔΥΛΙ</a:t>
                      </a:r>
                      <a:endParaRPr lang="en-GB" dirty="0"/>
                    </a:p>
                  </a:txBody>
                  <a:tcPr/>
                </a:tc>
                <a:extLst>
                  <a:ext uri="{0D108BD9-81ED-4DB2-BD59-A6C34878D82A}">
                    <a16:rowId xmlns:a16="http://schemas.microsoft.com/office/drawing/2014/main" val="2740160442"/>
                  </a:ext>
                </a:extLst>
              </a:tr>
              <a:tr h="750808">
                <a:tc>
                  <a:txBody>
                    <a:bodyPr/>
                    <a:lstStyle/>
                    <a:p>
                      <a:r>
                        <a:rPr lang="el-GR" dirty="0" smtClean="0"/>
                        <a:t>Σχολική Εκπαίδευση</a:t>
                      </a:r>
                      <a:endParaRPr lang="en-GB" dirty="0"/>
                    </a:p>
                  </a:txBody>
                  <a:tcPr/>
                </a:tc>
                <a:tc>
                  <a:txBody>
                    <a:bodyPr/>
                    <a:lstStyle/>
                    <a:p>
                      <a:r>
                        <a:rPr lang="en-GB" dirty="0" smtClean="0"/>
                        <a:t>€</a:t>
                      </a:r>
                      <a:r>
                        <a:rPr lang="en-CY" dirty="0" smtClean="0"/>
                        <a:t>595.315</a:t>
                      </a:r>
                      <a:endParaRPr lang="en-GB" dirty="0"/>
                    </a:p>
                  </a:txBody>
                  <a:tcPr/>
                </a:tc>
                <a:extLst>
                  <a:ext uri="{0D108BD9-81ED-4DB2-BD59-A6C34878D82A}">
                    <a16:rowId xmlns:a16="http://schemas.microsoft.com/office/drawing/2014/main" val="1175668837"/>
                  </a:ext>
                </a:extLst>
              </a:tr>
              <a:tr h="750808">
                <a:tc>
                  <a:txBody>
                    <a:bodyPr/>
                    <a:lstStyle/>
                    <a:p>
                      <a:r>
                        <a:rPr lang="el-GR" dirty="0" smtClean="0"/>
                        <a:t>Τριτοβάθμια Εκπαίδευση</a:t>
                      </a:r>
                      <a:endParaRPr lang="en-GB" dirty="0"/>
                    </a:p>
                  </a:txBody>
                  <a:tcPr/>
                </a:tc>
                <a:tc>
                  <a:txBody>
                    <a:bodyPr/>
                    <a:lstStyle/>
                    <a:p>
                      <a:r>
                        <a:rPr lang="en-GB" dirty="0" smtClean="0"/>
                        <a:t>€</a:t>
                      </a:r>
                      <a:r>
                        <a:rPr lang="en-CY" dirty="0" smtClean="0"/>
                        <a:t>678.417</a:t>
                      </a:r>
                      <a:endParaRPr lang="en-GB" dirty="0"/>
                    </a:p>
                  </a:txBody>
                  <a:tcPr/>
                </a:tc>
                <a:extLst>
                  <a:ext uri="{0D108BD9-81ED-4DB2-BD59-A6C34878D82A}">
                    <a16:rowId xmlns:a16="http://schemas.microsoft.com/office/drawing/2014/main" val="438304141"/>
                  </a:ext>
                </a:extLst>
              </a:tr>
              <a:tr h="750808">
                <a:tc>
                  <a:txBody>
                    <a:bodyPr/>
                    <a:lstStyle/>
                    <a:p>
                      <a:r>
                        <a:rPr lang="el-GR" dirty="0" smtClean="0"/>
                        <a:t>Επαγγελματική</a:t>
                      </a:r>
                      <a:r>
                        <a:rPr lang="el-GR" baseline="0" dirty="0" smtClean="0"/>
                        <a:t> Εκπαίδευση και Κατάρτιση</a:t>
                      </a:r>
                      <a:endParaRPr lang="en-GB" dirty="0"/>
                    </a:p>
                  </a:txBody>
                  <a:tcPr/>
                </a:tc>
                <a:tc>
                  <a:txBody>
                    <a:bodyPr/>
                    <a:lstStyle/>
                    <a:p>
                      <a:r>
                        <a:rPr lang="en-GB" dirty="0" smtClean="0"/>
                        <a:t>€</a:t>
                      </a:r>
                      <a:r>
                        <a:rPr lang="en-CY" dirty="0" smtClean="0"/>
                        <a:t>523.248 </a:t>
                      </a:r>
                      <a:endParaRPr lang="en-GB" dirty="0"/>
                    </a:p>
                  </a:txBody>
                  <a:tcPr/>
                </a:tc>
                <a:extLst>
                  <a:ext uri="{0D108BD9-81ED-4DB2-BD59-A6C34878D82A}">
                    <a16:rowId xmlns:a16="http://schemas.microsoft.com/office/drawing/2014/main" val="2208811695"/>
                  </a:ext>
                </a:extLst>
              </a:tr>
              <a:tr h="750808">
                <a:tc>
                  <a:txBody>
                    <a:bodyPr/>
                    <a:lstStyle/>
                    <a:p>
                      <a:r>
                        <a:rPr lang="el-GR" dirty="0" smtClean="0"/>
                        <a:t>Εκπαίδευση</a:t>
                      </a:r>
                      <a:r>
                        <a:rPr lang="el-GR" baseline="0" dirty="0" smtClean="0"/>
                        <a:t> Ενηλίκων </a:t>
                      </a:r>
                      <a:endParaRPr lang="en-GB" dirty="0"/>
                    </a:p>
                  </a:txBody>
                  <a:tcPr/>
                </a:tc>
                <a:tc>
                  <a:txBody>
                    <a:bodyPr/>
                    <a:lstStyle/>
                    <a:p>
                      <a:r>
                        <a:rPr lang="en-GB" dirty="0" smtClean="0"/>
                        <a:t>€</a:t>
                      </a:r>
                      <a:r>
                        <a:rPr lang="en-CY" dirty="0" smtClean="0"/>
                        <a:t>400.000</a:t>
                      </a:r>
                      <a:endParaRPr lang="en-GB" dirty="0"/>
                    </a:p>
                  </a:txBody>
                  <a:tcPr/>
                </a:tc>
                <a:extLst>
                  <a:ext uri="{0D108BD9-81ED-4DB2-BD59-A6C34878D82A}">
                    <a16:rowId xmlns:a16="http://schemas.microsoft.com/office/drawing/2014/main" val="2504925795"/>
                  </a:ext>
                </a:extLst>
              </a:tr>
            </a:tbl>
          </a:graphicData>
        </a:graphic>
      </p:graphicFrame>
    </p:spTree>
    <p:extLst>
      <p:ext uri="{BB962C8B-B14F-4D97-AF65-F5344CB8AC3E}">
        <p14:creationId xmlns:p14="http://schemas.microsoft.com/office/powerpoint/2010/main" val="2716852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77951" y="69088"/>
            <a:ext cx="12509500" cy="523220"/>
          </a:xfrm>
          <a:prstGeom prst="rect">
            <a:avLst/>
          </a:prstGeom>
          <a:noFill/>
        </p:spPr>
        <p:txBody>
          <a:bodyPr wrap="square" rtlCol="0">
            <a:spAutoFit/>
          </a:bodyPr>
          <a:lstStyle/>
          <a:p>
            <a:r>
              <a:rPr lang="el-GR" sz="2700" b="1" dirty="0" smtClean="0">
                <a:solidFill>
                  <a:schemeClr val="bg1"/>
                </a:solidFill>
                <a:latin typeface="Century Gothic" panose="020B0502020202020204" pitchFamily="34" charset="0"/>
                <a:ea typeface="Verdana" panose="020B0604030504040204" pitchFamily="34" charset="0"/>
              </a:rPr>
              <a:t>Τι πρέπει να μελετήσω πριν την υποβολή αίτησης;</a:t>
            </a:r>
            <a:endParaRPr lang="en-GB" sz="2700" b="1" dirty="0">
              <a:solidFill>
                <a:schemeClr val="bg1"/>
              </a:solidFill>
              <a:latin typeface="Century Gothic" panose="020B0502020202020204" pitchFamily="34" charset="0"/>
              <a:ea typeface="Verdana" panose="020B0604030504040204" pitchFamily="34" charset="0"/>
            </a:endParaRPr>
          </a:p>
        </p:txBody>
      </p:sp>
      <p:sp>
        <p:nvSpPr>
          <p:cNvPr id="4" name="Rectangle 3"/>
          <p:cNvSpPr/>
          <p:nvPr/>
        </p:nvSpPr>
        <p:spPr>
          <a:xfrm>
            <a:off x="292607" y="1023703"/>
            <a:ext cx="10657429" cy="6517169"/>
          </a:xfrm>
          <a:prstGeom prst="rect">
            <a:avLst/>
          </a:prstGeom>
        </p:spPr>
        <p:txBody>
          <a:bodyPr wrap="square">
            <a:spAutoFit/>
          </a:bodyPr>
          <a:lstStyle/>
          <a:p>
            <a:pPr marL="342900" indent="-342900">
              <a:spcAft>
                <a:spcPts val="300"/>
              </a:spcAft>
              <a:buFont typeface="Wingdings" panose="05000000000000000000" pitchFamily="2" charset="2"/>
              <a:buChar char="§"/>
            </a:pPr>
            <a:r>
              <a:rPr lang="el-GR" sz="2200" dirty="0" smtClean="0">
                <a:solidFill>
                  <a:schemeClr val="tx1">
                    <a:lumMod val="75000"/>
                    <a:lumOff val="25000"/>
                  </a:schemeClr>
                </a:solidFill>
                <a:ea typeface="Verdana" panose="020B0604030504040204" pitchFamily="34" charset="0"/>
                <a:hlinkClick r:id="rId3"/>
              </a:rPr>
              <a:t>Οδηγός Προγράμματος</a:t>
            </a:r>
            <a:endParaRPr lang="en-GB" sz="2200" dirty="0" smtClean="0">
              <a:solidFill>
                <a:schemeClr val="tx1">
                  <a:lumMod val="75000"/>
                  <a:lumOff val="25000"/>
                </a:schemeClr>
              </a:solidFill>
              <a:ea typeface="Verdana" panose="020B0604030504040204" pitchFamily="34" charset="0"/>
              <a:hlinkClick r:id="rId3"/>
            </a:endParaRPr>
          </a:p>
          <a:p>
            <a:pPr>
              <a:spcAft>
                <a:spcPts val="300"/>
              </a:spcAft>
            </a:pPr>
            <a:r>
              <a:rPr lang="el-GR" sz="2200" dirty="0" smtClean="0">
                <a:solidFill>
                  <a:schemeClr val="tx1">
                    <a:lumMod val="75000"/>
                    <a:lumOff val="25000"/>
                  </a:schemeClr>
                </a:solidFill>
                <a:ea typeface="Verdana" panose="020B0604030504040204" pitchFamily="34" charset="0"/>
                <a:hlinkClick r:id="rId3"/>
              </a:rPr>
              <a:t> </a:t>
            </a:r>
            <a:endParaRPr lang="el-GR" sz="2200" dirty="0" smtClean="0">
              <a:solidFill>
                <a:schemeClr val="tx1">
                  <a:lumMod val="75000"/>
                  <a:lumOff val="25000"/>
                </a:schemeClr>
              </a:solidFill>
              <a:ea typeface="Verdana" panose="020B0604030504040204" pitchFamily="34" charset="0"/>
            </a:endParaRPr>
          </a:p>
          <a:p>
            <a:pPr marL="342900" indent="-342900">
              <a:spcAft>
                <a:spcPts val="300"/>
              </a:spcAft>
              <a:buFont typeface="Wingdings" panose="05000000000000000000" pitchFamily="2" charset="2"/>
              <a:buChar char="ü"/>
            </a:pPr>
            <a:r>
              <a:rPr lang="el-GR" sz="2000" dirty="0">
                <a:solidFill>
                  <a:schemeClr val="tx1">
                    <a:lumMod val="75000"/>
                    <a:lumOff val="25000"/>
                  </a:schemeClr>
                </a:solidFill>
                <a:ea typeface="Verdana" panose="020B0604030504040204" pitchFamily="34" charset="0"/>
              </a:rPr>
              <a:t>Κριτήρια </a:t>
            </a:r>
            <a:r>
              <a:rPr lang="el-GR" sz="2000" dirty="0" err="1">
                <a:solidFill>
                  <a:schemeClr val="tx1">
                    <a:lumMod val="75000"/>
                    <a:lumOff val="25000"/>
                  </a:schemeClr>
                </a:solidFill>
                <a:ea typeface="Verdana" panose="020B0604030504040204" pitchFamily="34" charset="0"/>
              </a:rPr>
              <a:t>επιλεξιμότητας</a:t>
            </a:r>
            <a:r>
              <a:rPr lang="el-GR" sz="2000" dirty="0">
                <a:solidFill>
                  <a:schemeClr val="tx1">
                    <a:lumMod val="75000"/>
                    <a:lumOff val="25000"/>
                  </a:schemeClr>
                </a:solidFill>
                <a:ea typeface="Verdana" panose="020B0604030504040204" pitchFamily="34" charset="0"/>
              </a:rPr>
              <a:t> (σελίδες 236-237</a:t>
            </a:r>
            <a:r>
              <a:rPr lang="el-GR" sz="2000" dirty="0" smtClean="0">
                <a:solidFill>
                  <a:schemeClr val="tx1">
                    <a:lumMod val="75000"/>
                    <a:lumOff val="25000"/>
                  </a:schemeClr>
                </a:solidFill>
                <a:ea typeface="Verdana" panose="020B0604030504040204" pitchFamily="34" charset="0"/>
              </a:rPr>
              <a:t>)</a:t>
            </a:r>
            <a:endParaRPr lang="en-GB" sz="2000" dirty="0" smtClean="0">
              <a:solidFill>
                <a:schemeClr val="tx1">
                  <a:lumMod val="75000"/>
                  <a:lumOff val="25000"/>
                </a:schemeClr>
              </a:solidFill>
              <a:ea typeface="Verdana" panose="020B0604030504040204" pitchFamily="34" charset="0"/>
            </a:endParaRPr>
          </a:p>
          <a:p>
            <a:pPr>
              <a:spcAft>
                <a:spcPts val="300"/>
              </a:spcAft>
            </a:pPr>
            <a:endParaRPr lang="en-US" sz="2000" dirty="0">
              <a:solidFill>
                <a:schemeClr val="tx1">
                  <a:lumMod val="75000"/>
                  <a:lumOff val="25000"/>
                </a:schemeClr>
              </a:solidFill>
              <a:ea typeface="Verdana" panose="020B0604030504040204" pitchFamily="34" charset="0"/>
            </a:endParaRPr>
          </a:p>
          <a:p>
            <a:pPr marL="342900" indent="-342900">
              <a:spcAft>
                <a:spcPts val="300"/>
              </a:spcAft>
              <a:buFont typeface="Wingdings" panose="05000000000000000000" pitchFamily="2" charset="2"/>
              <a:buChar char="ü"/>
            </a:pPr>
            <a:r>
              <a:rPr lang="el-GR" sz="2000" dirty="0">
                <a:solidFill>
                  <a:schemeClr val="tx1">
                    <a:lumMod val="75000"/>
                    <a:lumOff val="25000"/>
                  </a:schemeClr>
                </a:solidFill>
                <a:ea typeface="Verdana" panose="020B0604030504040204" pitchFamily="34" charset="0"/>
              </a:rPr>
              <a:t>Κριτήρια ποιοτικής αξιολόγησης (σελίδες 239- 241</a:t>
            </a:r>
            <a:r>
              <a:rPr lang="el-GR" sz="2000" dirty="0" smtClean="0">
                <a:solidFill>
                  <a:schemeClr val="tx1">
                    <a:lumMod val="75000"/>
                    <a:lumOff val="25000"/>
                  </a:schemeClr>
                </a:solidFill>
                <a:ea typeface="Verdana" panose="020B0604030504040204" pitchFamily="34" charset="0"/>
              </a:rPr>
              <a:t>)</a:t>
            </a:r>
            <a:endParaRPr lang="en-GB" sz="2000" dirty="0" smtClean="0">
              <a:solidFill>
                <a:schemeClr val="tx1">
                  <a:lumMod val="75000"/>
                  <a:lumOff val="25000"/>
                </a:schemeClr>
              </a:solidFill>
              <a:ea typeface="Verdana" panose="020B0604030504040204" pitchFamily="34" charset="0"/>
            </a:endParaRPr>
          </a:p>
          <a:p>
            <a:pPr>
              <a:spcAft>
                <a:spcPts val="300"/>
              </a:spcAft>
            </a:pPr>
            <a:endParaRPr lang="el-GR" sz="2000" dirty="0">
              <a:solidFill>
                <a:schemeClr val="tx1">
                  <a:lumMod val="75000"/>
                  <a:lumOff val="25000"/>
                </a:schemeClr>
              </a:solidFill>
              <a:ea typeface="Verdana" panose="020B0604030504040204" pitchFamily="34" charset="0"/>
            </a:endParaRPr>
          </a:p>
          <a:p>
            <a:pPr marL="342900" indent="-342900">
              <a:spcAft>
                <a:spcPts val="300"/>
              </a:spcAft>
              <a:buFont typeface="Wingdings" panose="05000000000000000000" pitchFamily="2" charset="2"/>
              <a:buChar char="§"/>
            </a:pPr>
            <a:r>
              <a:rPr lang="el-GR" sz="2200" dirty="0">
                <a:solidFill>
                  <a:schemeClr val="tx1">
                    <a:lumMod val="75000"/>
                    <a:lumOff val="25000"/>
                  </a:schemeClr>
                </a:solidFill>
                <a:ea typeface="Verdana" panose="020B0604030504040204" pitchFamily="34" charset="0"/>
                <a:hlinkClick r:id="rId4"/>
              </a:rPr>
              <a:t>Προσκλήσεις για </a:t>
            </a:r>
            <a:r>
              <a:rPr lang="el-GR" sz="2200" dirty="0" smtClean="0">
                <a:solidFill>
                  <a:schemeClr val="tx1">
                    <a:lumMod val="75000"/>
                    <a:lumOff val="25000"/>
                  </a:schemeClr>
                </a:solidFill>
                <a:ea typeface="Verdana" panose="020B0604030504040204" pitchFamily="34" charset="0"/>
                <a:hlinkClick r:id="rId4"/>
              </a:rPr>
              <a:t>αιτήσεις</a:t>
            </a:r>
            <a:endParaRPr lang="en-GB" sz="2200" dirty="0" smtClean="0">
              <a:solidFill>
                <a:schemeClr val="tx1">
                  <a:lumMod val="75000"/>
                  <a:lumOff val="25000"/>
                </a:schemeClr>
              </a:solidFill>
              <a:ea typeface="Verdana" panose="020B0604030504040204" pitchFamily="34" charset="0"/>
            </a:endParaRPr>
          </a:p>
          <a:p>
            <a:pPr>
              <a:spcAft>
                <a:spcPts val="300"/>
              </a:spcAft>
            </a:pPr>
            <a:endParaRPr lang="el-GR" sz="2200" dirty="0" smtClean="0">
              <a:solidFill>
                <a:schemeClr val="tx1">
                  <a:lumMod val="75000"/>
                  <a:lumOff val="25000"/>
                </a:schemeClr>
              </a:solidFill>
              <a:ea typeface="Verdana" panose="020B0604030504040204" pitchFamily="34" charset="0"/>
            </a:endParaRPr>
          </a:p>
          <a:p>
            <a:pPr marL="342900" indent="-342900">
              <a:spcAft>
                <a:spcPts val="300"/>
              </a:spcAft>
              <a:buFont typeface="Wingdings" panose="05000000000000000000" pitchFamily="2" charset="2"/>
              <a:buChar char="§"/>
            </a:pPr>
            <a:r>
              <a:rPr lang="el-GR" sz="2200" dirty="0" smtClean="0">
                <a:solidFill>
                  <a:schemeClr val="tx1">
                    <a:lumMod val="75000"/>
                    <a:lumOff val="25000"/>
                  </a:schemeClr>
                </a:solidFill>
                <a:ea typeface="Verdana" panose="020B0604030504040204" pitchFamily="34" charset="0"/>
                <a:hlinkClick r:id="rId5"/>
              </a:rPr>
              <a:t>Οδηγίες για υποβολή Αίτησης</a:t>
            </a:r>
            <a:r>
              <a:rPr lang="el-GR" sz="2200" dirty="0" smtClean="0">
                <a:solidFill>
                  <a:schemeClr val="tx1">
                    <a:lumMod val="75000"/>
                    <a:lumOff val="25000"/>
                  </a:schemeClr>
                </a:solidFill>
                <a:ea typeface="Verdana" panose="020B0604030504040204" pitchFamily="34" charset="0"/>
              </a:rPr>
              <a:t> (περιλαμβάνουν και τον σύνδεσμο </a:t>
            </a:r>
          </a:p>
          <a:p>
            <a:pPr marL="268288">
              <a:spcAft>
                <a:spcPts val="300"/>
              </a:spcAft>
            </a:pPr>
            <a:r>
              <a:rPr lang="el-GR" sz="2200" dirty="0" smtClean="0">
                <a:solidFill>
                  <a:schemeClr val="tx1">
                    <a:lumMod val="75000"/>
                    <a:lumOff val="25000"/>
                  </a:schemeClr>
                </a:solidFill>
                <a:ea typeface="Verdana" panose="020B0604030504040204" pitchFamily="34" charset="0"/>
              </a:rPr>
              <a:t> πρόσβασης στις αιτήσεις)</a:t>
            </a:r>
          </a:p>
          <a:p>
            <a:pPr marL="268288">
              <a:spcAft>
                <a:spcPts val="300"/>
              </a:spcAft>
            </a:pPr>
            <a:endParaRPr lang="el-GR" sz="2200" dirty="0" smtClean="0">
              <a:solidFill>
                <a:schemeClr val="tx1">
                  <a:lumMod val="75000"/>
                  <a:lumOff val="25000"/>
                </a:schemeClr>
              </a:solidFill>
              <a:ea typeface="Verdana" panose="020B0604030504040204" pitchFamily="34" charset="0"/>
            </a:endParaRPr>
          </a:p>
          <a:p>
            <a:pPr marL="268288">
              <a:lnSpc>
                <a:spcPct val="200000"/>
              </a:lnSpc>
            </a:pPr>
            <a:endParaRPr lang="el-GR" sz="2200" dirty="0" smtClean="0">
              <a:solidFill>
                <a:schemeClr val="tx1">
                  <a:lumMod val="75000"/>
                  <a:lumOff val="25000"/>
                </a:schemeClr>
              </a:solidFill>
              <a:ea typeface="Verdana" panose="020B0604030504040204" pitchFamily="34" charset="0"/>
            </a:endParaRPr>
          </a:p>
          <a:p>
            <a:pPr marL="268288"/>
            <a:r>
              <a:rPr lang="el-GR" sz="1900" i="1" dirty="0" smtClean="0">
                <a:solidFill>
                  <a:schemeClr val="tx1">
                    <a:lumMod val="75000"/>
                    <a:lumOff val="25000"/>
                  </a:schemeClr>
                </a:solidFill>
                <a:ea typeface="Verdana" panose="020B0604030504040204" pitchFamily="34" charset="0"/>
              </a:rPr>
              <a:t>!! Στις </a:t>
            </a:r>
            <a:r>
              <a:rPr lang="el-GR" sz="1900" i="1" dirty="0">
                <a:solidFill>
                  <a:schemeClr val="tx1">
                    <a:lumMod val="75000"/>
                    <a:lumOff val="25000"/>
                  </a:schemeClr>
                </a:solidFill>
                <a:ea typeface="Verdana" panose="020B0604030504040204" pitchFamily="34" charset="0"/>
              </a:rPr>
              <a:t>αρχές του 2022 </a:t>
            </a:r>
            <a:r>
              <a:rPr lang="el-GR" sz="1900" i="1" dirty="0" smtClean="0">
                <a:solidFill>
                  <a:schemeClr val="tx1">
                    <a:lumMod val="75000"/>
                    <a:lumOff val="25000"/>
                  </a:schemeClr>
                </a:solidFill>
                <a:ea typeface="Verdana" panose="020B0604030504040204" pitchFamily="34" charset="0"/>
              </a:rPr>
              <a:t>Θα πραγματοποιηθούν </a:t>
            </a:r>
            <a:r>
              <a:rPr lang="el-GR" sz="1900" i="1" dirty="0">
                <a:solidFill>
                  <a:schemeClr val="tx1">
                    <a:lumMod val="75000"/>
                    <a:lumOff val="25000"/>
                  </a:schemeClr>
                </a:solidFill>
                <a:ea typeface="Verdana" panose="020B0604030504040204" pitchFamily="34" charset="0"/>
              </a:rPr>
              <a:t>ανά Δράση και Τομέα </a:t>
            </a:r>
            <a:r>
              <a:rPr lang="el-GR" sz="1900" i="1" dirty="0" smtClean="0">
                <a:solidFill>
                  <a:schemeClr val="tx1">
                    <a:lumMod val="75000"/>
                    <a:lumOff val="25000"/>
                  </a:schemeClr>
                </a:solidFill>
                <a:ea typeface="Verdana" panose="020B0604030504040204" pitchFamily="34" charset="0"/>
              </a:rPr>
              <a:t>ημερίδες </a:t>
            </a:r>
            <a:r>
              <a:rPr lang="en-GB" sz="1900" i="1" dirty="0" smtClean="0">
                <a:solidFill>
                  <a:schemeClr val="tx1">
                    <a:lumMod val="75000"/>
                    <a:lumOff val="25000"/>
                  </a:schemeClr>
                </a:solidFill>
                <a:ea typeface="Verdana" panose="020B0604030504040204" pitchFamily="34" charset="0"/>
              </a:rPr>
              <a:t>“How to Apply”, </a:t>
            </a:r>
            <a:r>
              <a:rPr lang="el-GR" sz="1900" i="1" dirty="0" smtClean="0">
                <a:solidFill>
                  <a:schemeClr val="tx1">
                    <a:lumMod val="75000"/>
                    <a:lumOff val="25000"/>
                  </a:schemeClr>
                </a:solidFill>
                <a:ea typeface="Verdana" panose="020B0604030504040204" pitchFamily="34" charset="0"/>
              </a:rPr>
              <a:t>που θα παρουσιάζουν αναλυτικά τις διαδικασίες υποβολής μίας αίτησης</a:t>
            </a:r>
          </a:p>
          <a:p>
            <a:pPr>
              <a:lnSpc>
                <a:spcPct val="200000"/>
              </a:lnSpc>
            </a:pPr>
            <a:endParaRPr lang="el-GR" sz="1900" dirty="0">
              <a:solidFill>
                <a:schemeClr val="tx1">
                  <a:lumMod val="75000"/>
                  <a:lumOff val="25000"/>
                </a:schemeClr>
              </a:solidFill>
              <a:ea typeface="Verdana" panose="020B0604030504040204" pitchFamily="34" charset="0"/>
            </a:endParaRPr>
          </a:p>
          <a:p>
            <a:pPr>
              <a:lnSpc>
                <a:spcPct val="200000"/>
              </a:lnSpc>
            </a:pPr>
            <a:r>
              <a:rPr lang="el-GR" b="1" dirty="0" smtClean="0">
                <a:solidFill>
                  <a:schemeClr val="tx1">
                    <a:lumMod val="75000"/>
                    <a:lumOff val="25000"/>
                  </a:schemeClr>
                </a:solidFill>
                <a:latin typeface="Verdana" panose="020B0604030504040204" pitchFamily="34" charset="0"/>
                <a:ea typeface="Verdana" panose="020B0604030504040204" pitchFamily="34" charset="0"/>
              </a:rPr>
              <a:t>   </a:t>
            </a:r>
            <a:endParaRPr lang="el-GR" b="1" dirty="0" smtClean="0">
              <a:solidFill>
                <a:srgbClr val="FF0000"/>
              </a:solidFill>
              <a:latin typeface="Verdana" panose="020B0604030504040204" pitchFamily="34" charset="0"/>
              <a:ea typeface="Verdana" panose="020B0604030504040204" pitchFamily="34" charset="0"/>
            </a:endParaRPr>
          </a:p>
        </p:txBody>
      </p:sp>
      <p:pic>
        <p:nvPicPr>
          <p:cNvPr id="2050" name="Picture 2" descr="500+ Studying Pictures [HD] | Download Free Images on Unspl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5745" y="1849589"/>
            <a:ext cx="3461382" cy="230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40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0415" y="48958"/>
            <a:ext cx="11734977" cy="523220"/>
          </a:xfrm>
          <a:prstGeom prst="rect">
            <a:avLst/>
          </a:prstGeom>
          <a:noFill/>
        </p:spPr>
        <p:txBody>
          <a:bodyPr wrap="square" rtlCol="0">
            <a:spAutoFit/>
          </a:bodyPr>
          <a:lstStyle/>
          <a:p>
            <a:r>
              <a:rPr lang="el-GR" sz="2700" b="1" dirty="0" smtClean="0">
                <a:solidFill>
                  <a:schemeClr val="bg1"/>
                </a:solidFill>
                <a:latin typeface="Century Gothic" panose="020B0502020202020204" pitchFamily="34" charset="0"/>
                <a:ea typeface="Verdana" panose="020B0604030504040204" pitchFamily="34" charset="0"/>
              </a:rPr>
              <a:t>Στοιχεία Επικοινωνίας</a:t>
            </a:r>
            <a:endParaRPr lang="en-GB" sz="2700" b="1" dirty="0">
              <a:solidFill>
                <a:schemeClr val="bg1"/>
              </a:solidFill>
              <a:latin typeface="Century Gothic" panose="020B0502020202020204" pitchFamily="34" charset="0"/>
              <a:ea typeface="Verdana" panose="020B0604030504040204" pitchFamily="34" charset="0"/>
            </a:endParaRPr>
          </a:p>
        </p:txBody>
      </p:sp>
      <p:sp>
        <p:nvSpPr>
          <p:cNvPr id="4" name="TextBox 3"/>
          <p:cNvSpPr txBox="1"/>
          <p:nvPr/>
        </p:nvSpPr>
        <p:spPr>
          <a:xfrm>
            <a:off x="3720765" y="1931265"/>
            <a:ext cx="7334656" cy="3908762"/>
          </a:xfrm>
          <a:prstGeom prst="rect">
            <a:avLst/>
          </a:prstGeom>
          <a:noFill/>
        </p:spPr>
        <p:txBody>
          <a:bodyPr wrap="square" rtlCol="0">
            <a:spAutoFit/>
          </a:bodyPr>
          <a:lstStyle/>
          <a:p>
            <a:pPr marL="342900" indent="-342900">
              <a:buFont typeface="Wingdings" panose="05000000000000000000" pitchFamily="2" charset="2"/>
              <a:buChar char="§"/>
            </a:pPr>
            <a:r>
              <a:rPr lang="el-GR" sz="2200" u="sng" dirty="0" smtClean="0"/>
              <a:t>Λειτουργός </a:t>
            </a:r>
            <a:r>
              <a:rPr lang="el-GR" sz="2200" u="sng" dirty="0"/>
              <a:t>Δράσης</a:t>
            </a:r>
            <a:r>
              <a:rPr lang="en-US" sz="2200" dirty="0"/>
              <a:t>:</a:t>
            </a:r>
            <a:endParaRPr lang="el-GR" sz="2200" u="sng" dirty="0"/>
          </a:p>
          <a:p>
            <a:pPr marL="354013"/>
            <a:r>
              <a:rPr lang="el-GR" sz="2200" dirty="0" smtClean="0"/>
              <a:t>Πολίνα Σταύρου</a:t>
            </a:r>
            <a:endParaRPr lang="el-GR" sz="2200" dirty="0"/>
          </a:p>
          <a:p>
            <a:pPr marL="354013"/>
            <a:r>
              <a:rPr lang="el-GR" sz="2200" dirty="0" smtClean="0"/>
              <a:t>22448889</a:t>
            </a:r>
          </a:p>
          <a:p>
            <a:pPr marL="354013"/>
            <a:r>
              <a:rPr lang="en-US" sz="2200" dirty="0">
                <a:hlinkClick r:id="rId3"/>
              </a:rPr>
              <a:t>p</a:t>
            </a:r>
            <a:r>
              <a:rPr lang="en-US" sz="2200" dirty="0" smtClean="0">
                <a:hlinkClick r:id="rId3"/>
              </a:rPr>
              <a:t>stavrou@idep.org.cy</a:t>
            </a:r>
            <a:endParaRPr lang="en-US" sz="2200" dirty="0"/>
          </a:p>
          <a:p>
            <a:endParaRPr lang="el-GR" dirty="0"/>
          </a:p>
          <a:p>
            <a:endParaRPr lang="en-US" dirty="0" smtClean="0"/>
          </a:p>
          <a:p>
            <a:endParaRPr lang="el-GR" dirty="0" smtClean="0"/>
          </a:p>
          <a:p>
            <a:pPr marL="342900" indent="-342900">
              <a:buFont typeface="Wingdings" panose="05000000000000000000" pitchFamily="2" charset="2"/>
              <a:buChar char="§"/>
            </a:pPr>
            <a:r>
              <a:rPr lang="el-GR" sz="2200" u="sng" dirty="0"/>
              <a:t>Συντονίστρια Δράσης</a:t>
            </a:r>
            <a:r>
              <a:rPr lang="en-US" sz="2200" dirty="0"/>
              <a:t>:</a:t>
            </a:r>
            <a:endParaRPr lang="el-GR" sz="2200" u="sng" dirty="0"/>
          </a:p>
          <a:p>
            <a:pPr indent="354013"/>
            <a:r>
              <a:rPr lang="el-GR" sz="2200" dirty="0"/>
              <a:t>Στέλλα </a:t>
            </a:r>
            <a:r>
              <a:rPr lang="el-GR" sz="2200" dirty="0" err="1"/>
              <a:t>Λεωνίδου</a:t>
            </a:r>
            <a:endParaRPr lang="el-GR" sz="2200" dirty="0"/>
          </a:p>
          <a:p>
            <a:pPr indent="354013"/>
            <a:r>
              <a:rPr lang="el-GR" sz="2200" dirty="0"/>
              <a:t>22448894</a:t>
            </a:r>
          </a:p>
          <a:p>
            <a:pPr indent="354013"/>
            <a:r>
              <a:rPr lang="en-US" sz="2200" dirty="0">
                <a:hlinkClick r:id="rId3"/>
              </a:rPr>
              <a:t>sleonidou@idep.org.cy</a:t>
            </a:r>
            <a:endParaRPr lang="en-US" sz="2200" dirty="0"/>
          </a:p>
          <a:p>
            <a:endParaRPr lang="en-US" dirty="0"/>
          </a:p>
        </p:txBody>
      </p:sp>
      <p:pic>
        <p:nvPicPr>
          <p:cNvPr id="1029" name="Picture 5" descr="r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12" y="2398990"/>
            <a:ext cx="2097024" cy="2116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descr="Facebook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Twitt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Google Plu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descr="Instagr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335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89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2309" y="1641900"/>
            <a:ext cx="6177063" cy="3706238"/>
          </a:xfrm>
          <a:prstGeom prst="rect">
            <a:avLst/>
          </a:prstGeom>
        </p:spPr>
      </p:pic>
    </p:spTree>
    <p:extLst>
      <p:ext uri="{BB962C8B-B14F-4D97-AF65-F5344CB8AC3E}">
        <p14:creationId xmlns:p14="http://schemas.microsoft.com/office/powerpoint/2010/main" val="420635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2658" y="18473"/>
            <a:ext cx="8229600"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smtClean="0">
                <a:solidFill>
                  <a:schemeClr val="bg1"/>
                </a:solidFill>
                <a:latin typeface="Century Gothic" panose="020B0502020202020204" pitchFamily="34" charset="0"/>
              </a:rPr>
              <a:t>Συμπράξεις Συνεργασίας. Περιεχόμενα Ημερίδας </a:t>
            </a:r>
            <a:endParaRPr lang="en-GB" sz="2700" dirty="0">
              <a:solidFill>
                <a:schemeClr val="bg1"/>
              </a:solidFill>
              <a:latin typeface="Century Gothic" panose="020B0502020202020204" pitchFamily="34" charset="0"/>
            </a:endParaRPr>
          </a:p>
        </p:txBody>
      </p:sp>
      <p:sp>
        <p:nvSpPr>
          <p:cNvPr id="6" name="Content Placeholder 2"/>
          <p:cNvSpPr txBox="1">
            <a:spLocks/>
          </p:cNvSpPr>
          <p:nvPr/>
        </p:nvSpPr>
        <p:spPr>
          <a:xfrm>
            <a:off x="1782989" y="1189522"/>
            <a:ext cx="7050796" cy="4840696"/>
          </a:xfrm>
          <a:prstGeom prst="rect">
            <a:avLst/>
          </a:prstGeom>
          <a:ln w="19050" cmpd="dbl">
            <a:solidFill>
              <a:srgbClr val="008080"/>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endParaRPr lang="el-GR" sz="2000" dirty="0" smtClean="0">
              <a:solidFill>
                <a:srgbClr val="008080"/>
              </a:solidFill>
              <a:latin typeface="Calibri"/>
            </a:endParaRPr>
          </a:p>
          <a:p>
            <a:pPr>
              <a:buFont typeface="Wingdings" panose="05000000000000000000" pitchFamily="2" charset="2"/>
              <a:buChar char="§"/>
              <a:defRPr/>
            </a:pPr>
            <a:endParaRPr lang="el-GR" sz="2000" dirty="0" smtClean="0">
              <a:solidFill>
                <a:srgbClr val="008080"/>
              </a:solidFill>
              <a:latin typeface="Calibri"/>
            </a:endParaRPr>
          </a:p>
          <a:p>
            <a:pPr>
              <a:buFont typeface="Wingdings" panose="05000000000000000000" pitchFamily="2" charset="2"/>
              <a:buChar char="§"/>
              <a:defRPr/>
            </a:pPr>
            <a:endParaRPr lang="el-GR" sz="2000" dirty="0" smtClean="0">
              <a:solidFill>
                <a:srgbClr val="008080"/>
              </a:solidFill>
              <a:latin typeface="Calibri"/>
            </a:endParaRPr>
          </a:p>
          <a:p>
            <a:pPr>
              <a:buFont typeface="Wingdings" panose="05000000000000000000" pitchFamily="2" charset="2"/>
              <a:buChar char="§"/>
              <a:defRPr/>
            </a:pPr>
            <a:endParaRPr lang="el-GR" sz="2000" dirty="0" smtClean="0">
              <a:solidFill>
                <a:srgbClr val="008080"/>
              </a:solidFill>
              <a:latin typeface="Calibri"/>
            </a:endParaRPr>
          </a:p>
          <a:p>
            <a:pPr>
              <a:buFont typeface="Wingdings" panose="05000000000000000000" pitchFamily="2" charset="2"/>
              <a:buChar char="§"/>
              <a:defRPr/>
            </a:pPr>
            <a:endParaRPr lang="el-GR" sz="2000" dirty="0">
              <a:solidFill>
                <a:srgbClr val="008080"/>
              </a:solidFill>
              <a:latin typeface="Calibri"/>
            </a:endParaRPr>
          </a:p>
          <a:p>
            <a:pPr marL="0" indent="0">
              <a:buNone/>
              <a:defRPr/>
            </a:pPr>
            <a:endParaRPr lang="el-GR" sz="2000" dirty="0">
              <a:solidFill>
                <a:srgbClr val="008080"/>
              </a:solidFill>
              <a:latin typeface="Century Gothic" panose="020B0502020202020204" pitchFamily="34" charset="0"/>
            </a:endParaRPr>
          </a:p>
          <a:p>
            <a:pPr marL="0" indent="0">
              <a:buNone/>
              <a:defRPr/>
            </a:pPr>
            <a:endParaRPr lang="en-GB" sz="2000" dirty="0">
              <a:solidFill>
                <a:srgbClr val="008080"/>
              </a:solidFill>
              <a:latin typeface="Century Gothic" panose="020B0502020202020204" pitchFamily="34" charset="0"/>
            </a:endParaRPr>
          </a:p>
          <a:p>
            <a:pPr marL="0" indent="0">
              <a:buNone/>
              <a:defRPr/>
            </a:pPr>
            <a:endParaRPr lang="el-GR" sz="2000" dirty="0">
              <a:solidFill>
                <a:srgbClr val="008080"/>
              </a:solidFill>
              <a:latin typeface="Century Gothic" panose="020B0502020202020204" pitchFamily="34" charset="0"/>
            </a:endParaRPr>
          </a:p>
          <a:p>
            <a:pPr marL="0" indent="0">
              <a:buNone/>
              <a:defRPr/>
            </a:pPr>
            <a:endParaRPr lang="el-GR" sz="2000" dirty="0">
              <a:solidFill>
                <a:srgbClr val="008080"/>
              </a:solidFill>
              <a:latin typeface="Century Gothic" panose="020B0502020202020204" pitchFamily="34" charset="0"/>
            </a:endParaRPr>
          </a:p>
        </p:txBody>
      </p:sp>
      <p:sp>
        <p:nvSpPr>
          <p:cNvPr id="2" name="Rectangle 1"/>
          <p:cNvSpPr/>
          <p:nvPr/>
        </p:nvSpPr>
        <p:spPr>
          <a:xfrm>
            <a:off x="2926815" y="1413050"/>
            <a:ext cx="6096000" cy="4393639"/>
          </a:xfrm>
          <a:prstGeom prst="rect">
            <a:avLst/>
          </a:prstGeom>
        </p:spPr>
        <p:txBody>
          <a:bodyPr>
            <a:spAutoFit/>
          </a:bodyPr>
          <a:lstStyle/>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Στόχοι Στρατηγικών Συμπράξεων</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Κριτήρια </a:t>
            </a:r>
            <a:r>
              <a:rPr lang="el-GR" sz="2100" i="1" dirty="0" err="1">
                <a:solidFill>
                  <a:srgbClr val="008080"/>
                </a:solidFill>
                <a:latin typeface="Century Gothic" panose="020B0502020202020204" pitchFamily="34" charset="0"/>
              </a:rPr>
              <a:t>Επιλεξιμότητας</a:t>
            </a:r>
            <a:endParaRPr lang="el-GR" sz="2100" i="1" dirty="0">
              <a:solidFill>
                <a:srgbClr val="008080"/>
              </a:solidFill>
              <a:latin typeface="Century Gothic" panose="020B0502020202020204" pitchFamily="34" charset="0"/>
            </a:endParaRP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Σχεδιασμός Πρόταση</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Κανόνες Χρηματοδότησης</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Απαιτήσεις Πρότασης </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Δομή Σχεδίου</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Κριτήρια Αξιολόγησης</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Επιχορήγηση &amp; Διαθέσιμο Κονδύλι</a:t>
            </a:r>
          </a:p>
          <a:p>
            <a:pPr marL="457200" indent="-457200">
              <a:lnSpc>
                <a:spcPct val="150000"/>
              </a:lnSpc>
              <a:buFont typeface="+mj-lt"/>
              <a:buAutoNum type="arabicPeriod"/>
              <a:defRPr/>
            </a:pPr>
            <a:r>
              <a:rPr lang="el-GR" sz="2100" i="1" dirty="0">
                <a:solidFill>
                  <a:srgbClr val="008080"/>
                </a:solidFill>
                <a:latin typeface="Century Gothic" panose="020B0502020202020204" pitchFamily="34" charset="0"/>
              </a:rPr>
              <a:t>Χρήσιμες Πηγές</a:t>
            </a:r>
          </a:p>
        </p:txBody>
      </p:sp>
    </p:spTree>
    <p:extLst>
      <p:ext uri="{BB962C8B-B14F-4D97-AF65-F5344CB8AC3E}">
        <p14:creationId xmlns:p14="http://schemas.microsoft.com/office/powerpoint/2010/main" val="25875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7720" y="18473"/>
            <a:ext cx="8229600" cy="639762"/>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smtClean="0">
                <a:solidFill>
                  <a:schemeClr val="bg1"/>
                </a:solidFill>
                <a:latin typeface="Century Gothic" panose="020B0502020202020204" pitchFamily="34" charset="0"/>
              </a:rPr>
              <a:t>Τι είναι οι Συμπράξεις Συνεργασίας</a:t>
            </a:r>
            <a:r>
              <a:rPr lang="en-GB" sz="2700" dirty="0">
                <a:solidFill>
                  <a:schemeClr val="bg1"/>
                </a:solidFill>
                <a:latin typeface="Century Gothic" panose="020B0502020202020204" pitchFamily="34" charset="0"/>
              </a:rPr>
              <a:t>;</a:t>
            </a:r>
            <a:r>
              <a:rPr lang="el-GR" sz="2700" dirty="0" smtClean="0">
                <a:solidFill>
                  <a:schemeClr val="bg1"/>
                </a:solidFill>
                <a:latin typeface="Century Gothic" panose="020B0502020202020204" pitchFamily="34" charset="0"/>
              </a:rPr>
              <a:t> </a:t>
            </a:r>
            <a:endParaRPr lang="en-GB" sz="2700" dirty="0">
              <a:solidFill>
                <a:schemeClr val="bg1"/>
              </a:solidFill>
              <a:latin typeface="Century Gothic" panose="020B0502020202020204" pitchFamily="34" charset="0"/>
            </a:endParaRPr>
          </a:p>
        </p:txBody>
      </p:sp>
      <p:sp>
        <p:nvSpPr>
          <p:cNvPr id="6" name="Content Placeholder 2"/>
          <p:cNvSpPr txBox="1">
            <a:spLocks/>
          </p:cNvSpPr>
          <p:nvPr/>
        </p:nvSpPr>
        <p:spPr>
          <a:xfrm>
            <a:off x="912658" y="1035287"/>
            <a:ext cx="10121102" cy="4840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defRPr/>
            </a:pPr>
            <a:r>
              <a:rPr lang="el-GR" sz="2200" b="1" i="1" dirty="0">
                <a:solidFill>
                  <a:srgbClr val="008080"/>
                </a:solidFill>
              </a:rPr>
              <a:t>Σχέδια συνεργασίας μεταξύ διαφόρων οργανισμών, που αποσκοπούν στην</a:t>
            </a:r>
            <a:r>
              <a:rPr lang="en-US" sz="2200" i="1" dirty="0">
                <a:solidFill>
                  <a:srgbClr val="008080"/>
                </a:solidFill>
              </a:rPr>
              <a:t>:</a:t>
            </a:r>
            <a:endParaRPr lang="el-GR" sz="2200" i="1" dirty="0">
              <a:solidFill>
                <a:srgbClr val="008080"/>
              </a:solidFill>
            </a:endParaRPr>
          </a:p>
          <a:p>
            <a:pPr marL="0" indent="0">
              <a:buNone/>
              <a:defRPr/>
            </a:pPr>
            <a:endParaRPr lang="el-GR" sz="1000" dirty="0">
              <a:solidFill>
                <a:sysClr val="windowText" lastClr="000000"/>
              </a:solidFill>
              <a:latin typeface="Calibri"/>
            </a:endParaRPr>
          </a:p>
          <a:p>
            <a:pPr marL="0" indent="0">
              <a:buNone/>
              <a:defRPr/>
            </a:pPr>
            <a:endParaRPr lang="en-US" sz="1000" dirty="0">
              <a:solidFill>
                <a:sysClr val="windowText" lastClr="000000"/>
              </a:solidFill>
              <a:latin typeface="Calibri"/>
            </a:endParaRPr>
          </a:p>
          <a:p>
            <a:pPr>
              <a:buFont typeface="Wingdings" panose="05000000000000000000" pitchFamily="2" charset="2"/>
              <a:buChar char="§"/>
              <a:defRPr/>
            </a:pPr>
            <a:r>
              <a:rPr lang="en-US" sz="2000" dirty="0">
                <a:solidFill>
                  <a:sysClr val="windowText" lastClr="000000"/>
                </a:solidFill>
                <a:latin typeface="Calibri"/>
              </a:rPr>
              <a:t>A</a:t>
            </a:r>
            <a:r>
              <a:rPr lang="el-GR" sz="2000" dirty="0" err="1">
                <a:solidFill>
                  <a:sysClr val="windowText" lastClr="000000"/>
                </a:solidFill>
                <a:latin typeface="Calibri"/>
              </a:rPr>
              <a:t>πόκτηση</a:t>
            </a:r>
            <a:r>
              <a:rPr lang="el-GR" sz="2000" dirty="0">
                <a:solidFill>
                  <a:sysClr val="windowText" lastClr="000000"/>
                </a:solidFill>
                <a:latin typeface="Calibri"/>
              </a:rPr>
              <a:t> εμπειριών σε ό,τι αφορά τη διεθνή-διακρατική συνεργασία  </a:t>
            </a:r>
            <a:r>
              <a:rPr lang="el-GR" sz="2000" dirty="0">
                <a:solidFill>
                  <a:sysClr val="windowText" lastClr="000000"/>
                </a:solidFill>
                <a:latin typeface="Calibri"/>
                <a:cs typeface="Times New Roman"/>
              </a:rPr>
              <a:t>&gt; </a:t>
            </a:r>
            <a:r>
              <a:rPr lang="el-GR" sz="2000" dirty="0">
                <a:solidFill>
                  <a:sysClr val="windowText" lastClr="000000"/>
                </a:solidFill>
                <a:latin typeface="Calibri"/>
                <a:sym typeface="Wingdings" panose="05000000000000000000" pitchFamily="2" charset="2"/>
              </a:rPr>
              <a:t>Διεθνοποίηση των δραστηριοτήτων των συμμετεχόντων οργανισμών</a:t>
            </a:r>
          </a:p>
          <a:p>
            <a:pPr marL="0" indent="0">
              <a:buNone/>
              <a:defRPr/>
            </a:pPr>
            <a:endParaRPr lang="el-GR"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Ανάπτυξη και ενίσχυση δικτύων</a:t>
            </a:r>
          </a:p>
          <a:p>
            <a:pPr marL="0" indent="0">
              <a:buNone/>
              <a:defRPr/>
            </a:pPr>
            <a:endParaRPr lang="en-US"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Ενίσχυση των ικανοτήτων των συμμετεχόντων οργανισμών</a:t>
            </a:r>
          </a:p>
          <a:p>
            <a:pPr marL="0" indent="0">
              <a:buNone/>
              <a:defRPr/>
            </a:pPr>
            <a:endParaRPr lang="el-GR"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Ανταλλαγή πρακτικών, μεθόδων, ιδεών και εμπειριών σε ευρωπαϊκό επίπεδο</a:t>
            </a:r>
          </a:p>
          <a:p>
            <a:pPr marL="0" indent="0">
              <a:buNone/>
              <a:defRPr/>
            </a:pPr>
            <a:endParaRPr lang="el-GR"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Ανάπτυξη και μεταφορά καινοτομίας</a:t>
            </a:r>
          </a:p>
          <a:p>
            <a:pPr marL="0" indent="0">
              <a:buNone/>
              <a:defRPr/>
            </a:pPr>
            <a:endParaRPr lang="el-GR"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Εφαρμογή κοινών δράσεων-πρωτοβουλιών</a:t>
            </a:r>
          </a:p>
          <a:p>
            <a:pPr marL="0" indent="0">
              <a:buNone/>
              <a:defRPr/>
            </a:pPr>
            <a:endParaRPr lang="el-GR" sz="700" dirty="0">
              <a:solidFill>
                <a:sysClr val="windowText" lastClr="000000"/>
              </a:solidFill>
              <a:latin typeface="Calibri"/>
            </a:endParaRPr>
          </a:p>
          <a:p>
            <a:pPr>
              <a:buFont typeface="Wingdings" panose="05000000000000000000" pitchFamily="2" charset="2"/>
              <a:buChar char="§"/>
              <a:defRPr/>
            </a:pPr>
            <a:r>
              <a:rPr lang="el-GR" sz="2000" dirty="0">
                <a:solidFill>
                  <a:sysClr val="windowText" lastClr="000000"/>
                </a:solidFill>
                <a:latin typeface="Calibri"/>
              </a:rPr>
              <a:t>Παραγωγή ποιοτικών αποτελεσμάτων &gt; Επίτευξη ευρωπαϊκών </a:t>
            </a:r>
          </a:p>
          <a:p>
            <a:pPr marL="0" indent="0">
              <a:buNone/>
              <a:defRPr/>
            </a:pPr>
            <a:r>
              <a:rPr lang="el-GR" sz="2000" dirty="0">
                <a:solidFill>
                  <a:sysClr val="windowText" lastClr="000000"/>
                </a:solidFill>
                <a:latin typeface="Calibri"/>
              </a:rPr>
              <a:t>      προτεραιοτήτων</a:t>
            </a:r>
          </a:p>
          <a:p>
            <a:pPr>
              <a:buFont typeface="Wingdings" panose="05000000000000000000" pitchFamily="2" charset="2"/>
              <a:buChar char="§"/>
              <a:defRPr/>
            </a:pPr>
            <a:endParaRPr lang="el-GR" sz="2000" dirty="0">
              <a:solidFill>
                <a:sysClr val="windowText" lastClr="000000"/>
              </a:solidFill>
              <a:latin typeface="Calibri"/>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n-GB"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a:p>
            <a:pPr marL="0" indent="0">
              <a:buNone/>
              <a:defRPr/>
            </a:pPr>
            <a:endParaRPr lang="el-GR" sz="20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97268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0464" y="37122"/>
            <a:ext cx="9496641"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Κριτήρια </a:t>
            </a:r>
            <a:r>
              <a:rPr lang="el-GR" sz="2700" dirty="0" err="1" smtClean="0">
                <a:solidFill>
                  <a:schemeClr val="bg1"/>
                </a:solidFill>
                <a:latin typeface="Century Gothic" panose="020B0502020202020204" pitchFamily="34" charset="0"/>
              </a:rPr>
              <a:t>Επιλεξιμότητας</a:t>
            </a:r>
            <a:r>
              <a:rPr lang="el-GR" sz="2700" dirty="0" smtClean="0">
                <a:solidFill>
                  <a:schemeClr val="bg1"/>
                </a:solidFill>
                <a:latin typeface="Century Gothic" panose="020B0502020202020204" pitchFamily="34" charset="0"/>
              </a:rPr>
              <a:t> (1/4)</a:t>
            </a:r>
            <a:endParaRPr lang="en-GB" sz="2700" dirty="0">
              <a:solidFill>
                <a:schemeClr val="bg1"/>
              </a:solidFill>
              <a:latin typeface="Century Gothic" panose="020B0502020202020204" pitchFamily="34" charset="0"/>
            </a:endParaRPr>
          </a:p>
        </p:txBody>
      </p:sp>
      <p:sp>
        <p:nvSpPr>
          <p:cNvPr id="7" name="Rectangle 6"/>
          <p:cNvSpPr/>
          <p:nvPr/>
        </p:nvSpPr>
        <p:spPr>
          <a:xfrm>
            <a:off x="242929" y="1807714"/>
            <a:ext cx="5600540" cy="2985433"/>
          </a:xfrm>
          <a:prstGeom prst="rect">
            <a:avLst/>
          </a:prstGeom>
        </p:spPr>
        <p:txBody>
          <a:bodyPr wrap="square">
            <a:spAutoFit/>
          </a:bodyPr>
          <a:lstStyle/>
          <a:p>
            <a:pPr marL="342900" indent="-342900" algn="just">
              <a:buFont typeface="Wingdings" panose="05000000000000000000" pitchFamily="2" charset="2"/>
              <a:buChar char="§"/>
            </a:pPr>
            <a:r>
              <a:rPr lang="el-GR" sz="2000" b="1" u="sng" dirty="0" smtClean="0"/>
              <a:t>27 </a:t>
            </a:r>
            <a:r>
              <a:rPr lang="el-GR" sz="2000" b="1" u="sng" dirty="0"/>
              <a:t>Χώρες - Μέλη της Ευρωπαϊκής Ένωσης</a:t>
            </a:r>
          </a:p>
          <a:p>
            <a:pPr algn="just"/>
            <a:endParaRPr lang="el-GR" sz="1000" b="1" dirty="0"/>
          </a:p>
          <a:p>
            <a:pPr marL="342900" indent="-342900" algn="just">
              <a:buFont typeface="Wingdings" panose="05000000000000000000" pitchFamily="2" charset="2"/>
              <a:buChar char="§"/>
            </a:pPr>
            <a:r>
              <a:rPr lang="el-GR" sz="2000" b="1" u="sng" dirty="0"/>
              <a:t>Χώρες </a:t>
            </a:r>
            <a:r>
              <a:rPr lang="el-GR" sz="2000" b="1" u="sng" dirty="0" smtClean="0"/>
              <a:t>ΕΟΧ</a:t>
            </a:r>
            <a:r>
              <a:rPr lang="el-GR" sz="2000" b="1" dirty="0"/>
              <a:t>:</a:t>
            </a:r>
          </a:p>
          <a:p>
            <a:pPr marL="342900" indent="-342900" algn="just">
              <a:buFont typeface="Wingdings" panose="05000000000000000000" pitchFamily="2" charset="2"/>
              <a:buChar char="ü"/>
            </a:pPr>
            <a:r>
              <a:rPr lang="el-GR" dirty="0"/>
              <a:t>Ισλανδία</a:t>
            </a:r>
          </a:p>
          <a:p>
            <a:pPr marL="342900" indent="-342900" algn="just">
              <a:buFont typeface="Wingdings" panose="05000000000000000000" pitchFamily="2" charset="2"/>
              <a:buChar char="ü"/>
            </a:pPr>
            <a:r>
              <a:rPr lang="el-GR" dirty="0" err="1"/>
              <a:t>Λίχτενστάιν</a:t>
            </a:r>
            <a:endParaRPr lang="el-GR" dirty="0"/>
          </a:p>
          <a:p>
            <a:pPr marL="342900" indent="-342900" algn="just">
              <a:buFont typeface="Wingdings" panose="05000000000000000000" pitchFamily="2" charset="2"/>
              <a:buChar char="ü"/>
            </a:pPr>
            <a:r>
              <a:rPr lang="el-GR" dirty="0"/>
              <a:t>Νορβηγία</a:t>
            </a:r>
          </a:p>
          <a:p>
            <a:pPr algn="just"/>
            <a:endParaRPr lang="el-GR" sz="1000" b="1" dirty="0"/>
          </a:p>
          <a:p>
            <a:pPr marL="342900" indent="-342900" algn="just">
              <a:buFont typeface="Wingdings" panose="05000000000000000000" pitchFamily="2" charset="2"/>
              <a:buChar char="§"/>
            </a:pPr>
            <a:r>
              <a:rPr lang="el-GR" sz="2000" b="1" u="sng" dirty="0"/>
              <a:t>Υποψήφιες προς ένταξη στην ΕΕ χώρες</a:t>
            </a:r>
            <a:r>
              <a:rPr lang="el-GR" sz="2000" b="1" dirty="0"/>
              <a:t>:</a:t>
            </a:r>
          </a:p>
          <a:p>
            <a:pPr marL="342900" indent="-342900" algn="just">
              <a:buFont typeface="Wingdings" panose="05000000000000000000" pitchFamily="2" charset="2"/>
              <a:buChar char="ü"/>
            </a:pPr>
            <a:r>
              <a:rPr lang="el-GR" dirty="0"/>
              <a:t>Τουρκία</a:t>
            </a:r>
          </a:p>
          <a:p>
            <a:pPr marL="342900" indent="-342900" algn="just">
              <a:buFont typeface="Wingdings" panose="05000000000000000000" pitchFamily="2" charset="2"/>
              <a:buChar char="ü"/>
            </a:pPr>
            <a:r>
              <a:rPr lang="el-GR" dirty="0"/>
              <a:t>Δημοκρατία της Βόρειας Μακεδονίας</a:t>
            </a:r>
          </a:p>
          <a:p>
            <a:pPr marL="342900" indent="-342900" algn="just">
              <a:buFont typeface="Wingdings" panose="05000000000000000000" pitchFamily="2" charset="2"/>
              <a:buChar char="ü"/>
            </a:pPr>
            <a:r>
              <a:rPr lang="el-GR" dirty="0" smtClean="0"/>
              <a:t>Σερβία</a:t>
            </a:r>
          </a:p>
        </p:txBody>
      </p:sp>
      <p:sp>
        <p:nvSpPr>
          <p:cNvPr id="2" name="Rectangle 1"/>
          <p:cNvSpPr/>
          <p:nvPr/>
        </p:nvSpPr>
        <p:spPr>
          <a:xfrm>
            <a:off x="0" y="792856"/>
            <a:ext cx="13111282" cy="430887"/>
          </a:xfrm>
          <a:prstGeom prst="rect">
            <a:avLst/>
          </a:prstGeom>
        </p:spPr>
        <p:txBody>
          <a:bodyPr wrap="none">
            <a:spAutoFit/>
          </a:bodyPr>
          <a:lstStyle/>
          <a:p>
            <a:r>
              <a:rPr lang="el-GR" sz="2200" b="1" dirty="0">
                <a:solidFill>
                  <a:srgbClr val="008080"/>
                </a:solidFill>
                <a:latin typeface="Arial Narrow" panose="020B0606020202030204" pitchFamily="34" charset="0"/>
              </a:rPr>
              <a:t>Ποιοι μπορούν να </a:t>
            </a:r>
            <a:r>
              <a:rPr lang="el-GR" sz="2200" b="1" dirty="0" smtClean="0">
                <a:solidFill>
                  <a:srgbClr val="008080"/>
                </a:solidFill>
                <a:latin typeface="Arial Narrow" panose="020B0606020202030204" pitchFamily="34" charset="0"/>
              </a:rPr>
              <a:t>συμμετέχουν; </a:t>
            </a:r>
            <a:r>
              <a:rPr lang="el-GR" sz="2200" dirty="0">
                <a:solidFill>
                  <a:sysClr val="windowText" lastClr="000000"/>
                </a:solidFill>
              </a:rPr>
              <a:t>Όλοι οι </a:t>
            </a:r>
            <a:r>
              <a:rPr lang="el-GR" sz="2200" u="sng" dirty="0">
                <a:solidFill>
                  <a:sysClr val="windowText" lastClr="000000"/>
                </a:solidFill>
              </a:rPr>
              <a:t>δημόσιοι ή ιδιωτικοί </a:t>
            </a:r>
            <a:r>
              <a:rPr lang="el-GR" sz="2200" u="sng" dirty="0" smtClean="0">
                <a:solidFill>
                  <a:sysClr val="windowText" lastClr="000000"/>
                </a:solidFill>
              </a:rPr>
              <a:t>οργανισμοί,</a:t>
            </a:r>
            <a:r>
              <a:rPr lang="el-GR" sz="2200" dirty="0" smtClean="0">
                <a:solidFill>
                  <a:sysClr val="windowText" lastClr="000000"/>
                </a:solidFill>
              </a:rPr>
              <a:t> </a:t>
            </a:r>
            <a:r>
              <a:rPr lang="el-GR" sz="2200" dirty="0">
                <a:solidFill>
                  <a:sysClr val="windowText" lastClr="000000"/>
                </a:solidFill>
              </a:rPr>
              <a:t>με νομική </a:t>
            </a:r>
            <a:r>
              <a:rPr lang="el-GR" sz="2200" dirty="0" smtClean="0">
                <a:solidFill>
                  <a:sysClr val="windowText" lastClr="000000"/>
                </a:solidFill>
              </a:rPr>
              <a:t>υπόσταση, με έδρα</a:t>
            </a:r>
            <a:r>
              <a:rPr lang="en-GB" sz="2200" dirty="0" smtClean="0">
                <a:solidFill>
                  <a:sysClr val="windowText" lastClr="000000"/>
                </a:solidFill>
              </a:rPr>
              <a:t> </a:t>
            </a:r>
            <a:r>
              <a:rPr lang="el-GR" sz="2200" dirty="0" smtClean="0">
                <a:solidFill>
                  <a:sysClr val="windowText" lastClr="000000"/>
                </a:solidFill>
              </a:rPr>
              <a:t>σε:</a:t>
            </a:r>
            <a:r>
              <a:rPr lang="el-GR" dirty="0">
                <a:solidFill>
                  <a:srgbClr val="000000"/>
                </a:solidFill>
                <a:latin typeface="Calibri" panose="020F0502020204030204" pitchFamily="34" charset="0"/>
              </a:rPr>
              <a:t>	</a:t>
            </a:r>
          </a:p>
        </p:txBody>
      </p:sp>
      <p:sp>
        <p:nvSpPr>
          <p:cNvPr id="11" name="Rectangle 10"/>
          <p:cNvSpPr/>
          <p:nvPr/>
        </p:nvSpPr>
        <p:spPr>
          <a:xfrm>
            <a:off x="242928" y="1381035"/>
            <a:ext cx="11534543" cy="732508"/>
          </a:xfrm>
          <a:prstGeom prst="rect">
            <a:avLst/>
          </a:prstGeom>
        </p:spPr>
        <p:txBody>
          <a:bodyPr wrap="square">
            <a:spAutoFit/>
          </a:bodyPr>
          <a:lstStyle/>
          <a:p>
            <a:pPr lvl="0">
              <a:spcBef>
                <a:spcPct val="20000"/>
              </a:spcBef>
              <a:defRPr/>
            </a:pPr>
            <a:r>
              <a:rPr lang="el-GR" sz="2000" b="1" dirty="0" smtClean="0">
                <a:solidFill>
                  <a:srgbClr val="C00000"/>
                </a:solidFill>
              </a:rPr>
              <a:t>Α. Χώρα </a:t>
            </a:r>
            <a:r>
              <a:rPr lang="el-GR" sz="2000" b="1" dirty="0">
                <a:solidFill>
                  <a:srgbClr val="C00000"/>
                </a:solidFill>
              </a:rPr>
              <a:t>του </a:t>
            </a:r>
            <a:r>
              <a:rPr lang="el-GR" sz="2000" b="1" dirty="0" smtClean="0">
                <a:solidFill>
                  <a:srgbClr val="C00000"/>
                </a:solidFill>
              </a:rPr>
              <a:t>Προγράμματος: Πλήρης συμμετοχή σε όλες τις Δράσεις του Προγράμματος</a:t>
            </a:r>
            <a:endParaRPr lang="el-GR" sz="2100" dirty="0">
              <a:solidFill>
                <a:sysClr val="windowText" lastClr="000000"/>
              </a:solidFill>
            </a:endParaRPr>
          </a:p>
          <a:p>
            <a:pPr lvl="0">
              <a:spcBef>
                <a:spcPct val="20000"/>
              </a:spcBef>
              <a:defRPr/>
            </a:pPr>
            <a:endParaRPr lang="el-GR" dirty="0">
              <a:solidFill>
                <a:sysClr val="windowText" lastClr="000000"/>
              </a:solidFill>
            </a:endParaRPr>
          </a:p>
        </p:txBody>
      </p:sp>
      <p:sp>
        <p:nvSpPr>
          <p:cNvPr id="4" name="Rectangle 3"/>
          <p:cNvSpPr/>
          <p:nvPr/>
        </p:nvSpPr>
        <p:spPr>
          <a:xfrm>
            <a:off x="242928" y="4950653"/>
            <a:ext cx="10290959" cy="1702004"/>
          </a:xfrm>
          <a:prstGeom prst="rect">
            <a:avLst/>
          </a:prstGeom>
        </p:spPr>
        <p:txBody>
          <a:bodyPr wrap="square">
            <a:spAutoFit/>
          </a:bodyPr>
          <a:lstStyle/>
          <a:p>
            <a:pPr lvl="0">
              <a:spcBef>
                <a:spcPct val="20000"/>
              </a:spcBef>
              <a:defRPr/>
            </a:pPr>
            <a:r>
              <a:rPr lang="el-GR" sz="2000" b="1" dirty="0">
                <a:solidFill>
                  <a:srgbClr val="C00000"/>
                </a:solidFill>
              </a:rPr>
              <a:t>Β. </a:t>
            </a:r>
            <a:r>
              <a:rPr lang="el-GR" sz="2000" b="1" dirty="0" smtClean="0">
                <a:solidFill>
                  <a:srgbClr val="C00000"/>
                </a:solidFill>
              </a:rPr>
              <a:t>Χώρα </a:t>
            </a:r>
            <a:r>
              <a:rPr lang="el-GR" sz="2000" b="1" dirty="0">
                <a:solidFill>
                  <a:srgbClr val="C00000"/>
                </a:solidFill>
              </a:rPr>
              <a:t>- Εταίρο </a:t>
            </a:r>
            <a:r>
              <a:rPr lang="el-GR" sz="2000" b="1" dirty="0" smtClean="0">
                <a:solidFill>
                  <a:srgbClr val="C00000"/>
                </a:solidFill>
              </a:rPr>
              <a:t>(Τρίτη Χώρα): Συμμετοχή σε κάποιες μόνο Δράσεις υπό προϋποθέσεις </a:t>
            </a:r>
            <a:r>
              <a:rPr lang="el-GR" sz="2000" b="1" dirty="0" smtClean="0">
                <a:solidFill>
                  <a:srgbClr val="C00000"/>
                </a:solidFill>
                <a:sym typeface="Wingdings" panose="05000000000000000000" pitchFamily="2" charset="2"/>
              </a:rPr>
              <a:t></a:t>
            </a:r>
            <a:r>
              <a:rPr lang="el-GR" sz="2000" b="1" dirty="0" smtClean="0"/>
              <a:t> </a:t>
            </a:r>
            <a:r>
              <a:rPr lang="el-GR" sz="2100" dirty="0" smtClean="0"/>
              <a:t>Θα </a:t>
            </a:r>
            <a:r>
              <a:rPr lang="el-GR" sz="2100" dirty="0"/>
              <a:t>πρέπει να υπάρχει </a:t>
            </a:r>
            <a:r>
              <a:rPr lang="el-GR" sz="2100" dirty="0" smtClean="0"/>
              <a:t>επαρκής τεκμηρίωση </a:t>
            </a:r>
            <a:r>
              <a:rPr lang="el-GR" sz="2100" dirty="0"/>
              <a:t>για την συμμετοχή </a:t>
            </a:r>
            <a:r>
              <a:rPr lang="el-GR" sz="2100" dirty="0" smtClean="0"/>
              <a:t>μίας Τρίτης Χώρας σε ένα </a:t>
            </a:r>
            <a:r>
              <a:rPr lang="el-GR" sz="2100" dirty="0"/>
              <a:t>σχέδιο </a:t>
            </a:r>
            <a:endParaRPr lang="el-GR" sz="2100" dirty="0" smtClean="0"/>
          </a:p>
          <a:p>
            <a:pPr lvl="0">
              <a:spcBef>
                <a:spcPct val="20000"/>
              </a:spcBef>
              <a:defRPr/>
            </a:pPr>
            <a:endParaRPr lang="el-GR" sz="2100" i="1" dirty="0" smtClean="0"/>
          </a:p>
          <a:p>
            <a:pPr lvl="0">
              <a:spcBef>
                <a:spcPct val="20000"/>
              </a:spcBef>
              <a:defRPr/>
            </a:pPr>
            <a:r>
              <a:rPr lang="el-GR" sz="1700" i="1" dirty="0" smtClean="0"/>
              <a:t>!! Οι Τρίτες Χώρες περιλαμβάνονται </a:t>
            </a:r>
            <a:r>
              <a:rPr lang="el-GR" sz="1700" i="1" dirty="0"/>
              <a:t>αναλυτικά στον Οδηγό του </a:t>
            </a:r>
            <a:r>
              <a:rPr lang="el-GR" sz="1700" i="1" dirty="0" smtClean="0"/>
              <a:t>Προγράμματος</a:t>
            </a:r>
            <a:r>
              <a:rPr lang="en-GB" sz="1700" i="1" dirty="0" smtClean="0"/>
              <a:t>,</a:t>
            </a:r>
            <a:r>
              <a:rPr lang="el-GR" sz="1700" i="1" dirty="0" smtClean="0"/>
              <a:t> </a:t>
            </a:r>
            <a:r>
              <a:rPr lang="el-GR" sz="1700" i="1" dirty="0"/>
              <a:t>στις σελίδες </a:t>
            </a:r>
            <a:r>
              <a:rPr lang="el-GR" sz="1700" i="1" dirty="0" smtClean="0"/>
              <a:t>36-38. Το</a:t>
            </a:r>
            <a:r>
              <a:rPr lang="en-US" sz="1700" i="1" dirty="0" smtClean="0"/>
              <a:t> </a:t>
            </a:r>
            <a:r>
              <a:rPr lang="el-GR" sz="1700" i="1" dirty="0"/>
              <a:t>Ηνωμένο </a:t>
            </a:r>
            <a:r>
              <a:rPr lang="el-GR" sz="1700" i="1" dirty="0" smtClean="0"/>
              <a:t>Βασίλειο</a:t>
            </a:r>
            <a:r>
              <a:rPr lang="el-GR" sz="1700" i="1" dirty="0"/>
              <a:t> </a:t>
            </a:r>
            <a:r>
              <a:rPr lang="el-GR" sz="1700" i="1" dirty="0" smtClean="0"/>
              <a:t>θεωρείται πλέον Τρίτη Χώρα.</a:t>
            </a:r>
            <a:endParaRPr lang="el-GR" sz="1700" i="1" dirty="0">
              <a:solidFill>
                <a:srgbClr val="C00000"/>
              </a:solidFill>
            </a:endParaRPr>
          </a:p>
        </p:txBody>
      </p:sp>
    </p:spTree>
    <p:extLst>
      <p:ext uri="{BB962C8B-B14F-4D97-AF65-F5344CB8AC3E}">
        <p14:creationId xmlns:p14="http://schemas.microsoft.com/office/powerpoint/2010/main" val="154559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8462" y="54058"/>
            <a:ext cx="9825825"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Κριτήρια </a:t>
            </a:r>
            <a:r>
              <a:rPr lang="el-GR" sz="2700" dirty="0" err="1" smtClean="0">
                <a:solidFill>
                  <a:schemeClr val="bg1"/>
                </a:solidFill>
                <a:latin typeface="Century Gothic" panose="020B0502020202020204" pitchFamily="34" charset="0"/>
              </a:rPr>
              <a:t>Επιλεξιμότητας</a:t>
            </a:r>
            <a:r>
              <a:rPr lang="el-GR" sz="2700" dirty="0" smtClean="0">
                <a:solidFill>
                  <a:schemeClr val="bg1"/>
                </a:solidFill>
                <a:latin typeface="Century Gothic" panose="020B0502020202020204" pitchFamily="34" charset="0"/>
              </a:rPr>
              <a:t> (</a:t>
            </a:r>
            <a:r>
              <a:rPr lang="en-US" sz="2700" dirty="0" smtClean="0">
                <a:solidFill>
                  <a:schemeClr val="bg1"/>
                </a:solidFill>
                <a:latin typeface="Century Gothic" panose="020B0502020202020204" pitchFamily="34" charset="0"/>
              </a:rPr>
              <a:t>2</a:t>
            </a:r>
            <a:r>
              <a:rPr lang="el-GR" sz="2700" dirty="0" smtClean="0">
                <a:solidFill>
                  <a:schemeClr val="bg1"/>
                </a:solidFill>
                <a:latin typeface="Century Gothic" panose="020B0502020202020204" pitchFamily="34" charset="0"/>
              </a:rPr>
              <a:t>/4)</a:t>
            </a:r>
            <a:endParaRPr lang="en-GB" sz="2700" dirty="0">
              <a:solidFill>
                <a:schemeClr val="bg1"/>
              </a:solidFill>
              <a:latin typeface="Century Gothic" panose="020B0502020202020204" pitchFamily="34" charset="0"/>
            </a:endParaRPr>
          </a:p>
        </p:txBody>
      </p:sp>
      <p:sp>
        <p:nvSpPr>
          <p:cNvPr id="9" name="Rectangle 8"/>
          <p:cNvSpPr/>
          <p:nvPr/>
        </p:nvSpPr>
        <p:spPr>
          <a:xfrm>
            <a:off x="466054" y="1045349"/>
            <a:ext cx="4801314" cy="430887"/>
          </a:xfrm>
          <a:prstGeom prst="rect">
            <a:avLst/>
          </a:prstGeom>
        </p:spPr>
        <p:txBody>
          <a:bodyPr wrap="none">
            <a:spAutoFit/>
          </a:bodyPr>
          <a:lstStyle/>
          <a:p>
            <a:r>
              <a:rPr lang="el-GR" sz="2200" b="1" dirty="0" smtClean="0">
                <a:solidFill>
                  <a:srgbClr val="008080"/>
                </a:solidFill>
                <a:latin typeface="Arial Narrow" panose="020B0606020202030204" pitchFamily="34" charset="0"/>
              </a:rPr>
              <a:t>Ρόλοι Ιδρυμάτων σε μια Σύμπραξη</a:t>
            </a:r>
            <a:r>
              <a:rPr lang="el-GR" dirty="0">
                <a:solidFill>
                  <a:srgbClr val="000000"/>
                </a:solidFill>
                <a:latin typeface="Calibri" panose="020F0502020204030204" pitchFamily="34" charset="0"/>
              </a:rPr>
              <a:t>	</a:t>
            </a:r>
          </a:p>
        </p:txBody>
      </p:sp>
      <p:graphicFrame>
        <p:nvGraphicFramePr>
          <p:cNvPr id="14" name="Diagram 13"/>
          <p:cNvGraphicFramePr/>
          <p:nvPr>
            <p:extLst>
              <p:ext uri="{D42A27DB-BD31-4B8C-83A1-F6EECF244321}">
                <p14:modId xmlns:p14="http://schemas.microsoft.com/office/powerpoint/2010/main" val="3176842536"/>
              </p:ext>
            </p:extLst>
          </p:nvPr>
        </p:nvGraphicFramePr>
        <p:xfrm>
          <a:off x="1449421" y="2179294"/>
          <a:ext cx="9494196" cy="3764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96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 y="927404"/>
            <a:ext cx="11448288" cy="5029069"/>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endParaRPr lang="el-GR" b="1" i="1" dirty="0" smtClean="0">
              <a:solidFill>
                <a:srgbClr val="385723"/>
              </a:solidFill>
              <a:latin typeface="Verdana" panose="020B0604030504040204" pitchFamily="34" charset="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200" b="1" i="1" dirty="0" smtClean="0">
                <a:solidFill>
                  <a:srgbClr val="385723"/>
                </a:solidFill>
                <a:ea typeface="Verdana" panose="020B0604030504040204" pitchFamily="34" charset="0"/>
              </a:rPr>
              <a:t>Αριθμός Οργανισμών</a:t>
            </a:r>
            <a:endParaRPr lang="el-GR" sz="2200" i="1" dirty="0" smtClean="0">
              <a:solidFill>
                <a:schemeClr val="tx1">
                  <a:lumMod val="75000"/>
                  <a:lumOff val="25000"/>
                </a:schemeClr>
              </a:solidFill>
              <a:ea typeface="Verdana" panose="020B0604030504040204" pitchFamily="34" charset="0"/>
            </a:endParaRPr>
          </a:p>
          <a:p>
            <a:pPr lvl="0" algn="just">
              <a:spcBef>
                <a:spcPct val="20000"/>
              </a:spcBef>
              <a:defRPr/>
            </a:pPr>
            <a:endParaRPr lang="el-GR" sz="2200" dirty="0" smtClean="0">
              <a:solidFill>
                <a:schemeClr val="tx1">
                  <a:lumMod val="75000"/>
                  <a:lumOff val="25000"/>
                </a:schemeClr>
              </a:solidFill>
              <a:ea typeface="Verdana" panose="020B0604030504040204" pitchFamily="34" charset="0"/>
            </a:endParaRPr>
          </a:p>
          <a:p>
            <a:pPr lvl="0" algn="just">
              <a:spcBef>
                <a:spcPct val="20000"/>
              </a:spcBef>
              <a:defRPr/>
            </a:pPr>
            <a:endParaRPr lang="el-GR" sz="2200" dirty="0" smtClean="0">
              <a:solidFill>
                <a:schemeClr val="tx1">
                  <a:lumMod val="75000"/>
                  <a:lumOff val="25000"/>
                </a:schemeClr>
              </a:solidFill>
              <a:ea typeface="Verdana" panose="020B0604030504040204" pitchFamily="34" charset="0"/>
            </a:endParaRPr>
          </a:p>
          <a:p>
            <a:endParaRPr lang="en-CY" sz="2200" dirty="0">
              <a:ea typeface="Verdana" panose="020B0604030504040204" pitchFamily="34" charset="0"/>
            </a:endParaRPr>
          </a:p>
          <a:p>
            <a:pPr lvl="0" algn="just">
              <a:spcBef>
                <a:spcPct val="20000"/>
              </a:spcBef>
              <a:defRPr/>
            </a:pPr>
            <a:endParaRPr lang="el-GR" sz="2200" dirty="0" smtClean="0">
              <a:solidFill>
                <a:schemeClr val="tx1">
                  <a:lumMod val="75000"/>
                  <a:lumOff val="25000"/>
                </a:schemeClr>
              </a:solidFill>
              <a:ea typeface="Verdana" panose="020B0604030504040204" pitchFamily="34" charset="0"/>
            </a:endParaRPr>
          </a:p>
          <a:p>
            <a:pPr lvl="0" algn="just">
              <a:spcBef>
                <a:spcPct val="20000"/>
              </a:spcBef>
              <a:defRPr/>
            </a:pPr>
            <a:endParaRPr lang="el-GR" sz="2200" dirty="0" smtClean="0">
              <a:solidFill>
                <a:schemeClr val="tx1">
                  <a:lumMod val="75000"/>
                  <a:lumOff val="25000"/>
                </a:schemeClr>
              </a:solidFill>
              <a:ea typeface="Verdana" panose="020B0604030504040204" pitchFamily="34" charset="0"/>
            </a:endParaRPr>
          </a:p>
          <a:p>
            <a:pPr lvl="0" algn="just">
              <a:spcBef>
                <a:spcPct val="20000"/>
              </a:spcBef>
              <a:defRPr/>
            </a:pPr>
            <a:endParaRPr lang="el-GR" sz="2200" dirty="0">
              <a:solidFill>
                <a:schemeClr val="tx1">
                  <a:lumMod val="75000"/>
                  <a:lumOff val="25000"/>
                </a:schemeClr>
              </a:solidFill>
              <a:ea typeface="Verdana" panose="020B0604030504040204" pitchFamily="34" charset="0"/>
            </a:endParaRPr>
          </a:p>
          <a:p>
            <a:pPr lvl="0" algn="just">
              <a:spcBef>
                <a:spcPct val="20000"/>
              </a:spcBef>
              <a:defRPr/>
            </a:pPr>
            <a:endParaRPr lang="el-GR" sz="2200" dirty="0">
              <a:solidFill>
                <a:schemeClr val="tx1">
                  <a:lumMod val="75000"/>
                  <a:lumOff val="25000"/>
                </a:schemeClr>
              </a:solidFill>
              <a:ea typeface="Verdana" panose="020B0604030504040204" pitchFamily="34" charset="0"/>
            </a:endParaRPr>
          </a:p>
          <a:p>
            <a:pPr marL="285750" lvl="0" indent="-285750" algn="just">
              <a:spcBef>
                <a:spcPct val="20000"/>
              </a:spcBef>
              <a:buFont typeface="Wingdings" panose="05000000000000000000" pitchFamily="2" charset="2"/>
              <a:buChar char="ü"/>
              <a:defRPr/>
            </a:pPr>
            <a:r>
              <a:rPr lang="el-GR" sz="2200" b="1" i="1" dirty="0" smtClean="0">
                <a:solidFill>
                  <a:srgbClr val="385723"/>
                </a:solidFill>
                <a:ea typeface="Verdana" panose="020B0604030504040204" pitchFamily="34" charset="0"/>
              </a:rPr>
              <a:t>Τόπος δραστηριοτήτων</a:t>
            </a:r>
            <a:endParaRPr lang="el-GR" sz="2200" i="1" dirty="0" smtClean="0">
              <a:solidFill>
                <a:schemeClr val="tx1">
                  <a:lumMod val="75000"/>
                  <a:lumOff val="25000"/>
                </a:schemeClr>
              </a:solidFill>
              <a:ea typeface="Verdana" panose="020B0604030504040204" pitchFamily="34" charset="0"/>
            </a:endParaRPr>
          </a:p>
          <a:p>
            <a:pPr lvl="0" algn="just">
              <a:spcBef>
                <a:spcPct val="20000"/>
              </a:spcBef>
              <a:defRPr/>
            </a:pPr>
            <a:endParaRPr lang="el-GR" sz="2200" dirty="0">
              <a:solidFill>
                <a:schemeClr val="tx1">
                  <a:lumMod val="75000"/>
                  <a:lumOff val="25000"/>
                </a:schemeClr>
              </a:solidFill>
              <a:ea typeface="Verdana" panose="020B0604030504040204" pitchFamily="34" charset="0"/>
            </a:endParaRPr>
          </a:p>
          <a:p>
            <a:pPr lvl="0" algn="just">
              <a:spcBef>
                <a:spcPct val="20000"/>
              </a:spcBef>
              <a:defRPr/>
            </a:pPr>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5" name="Title 1"/>
          <p:cNvSpPr txBox="1">
            <a:spLocks/>
          </p:cNvSpPr>
          <p:nvPr/>
        </p:nvSpPr>
        <p:spPr>
          <a:xfrm>
            <a:off x="109728" y="40869"/>
            <a:ext cx="10045281"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Κριτήρια </a:t>
            </a:r>
            <a:r>
              <a:rPr lang="el-GR" sz="2700" dirty="0" err="1" smtClean="0">
                <a:solidFill>
                  <a:schemeClr val="bg1"/>
                </a:solidFill>
                <a:latin typeface="Century Gothic" panose="020B0502020202020204" pitchFamily="34" charset="0"/>
              </a:rPr>
              <a:t>Επιλεξιμότητας</a:t>
            </a:r>
            <a:r>
              <a:rPr lang="el-GR" sz="2700" dirty="0" smtClean="0">
                <a:solidFill>
                  <a:schemeClr val="bg1"/>
                </a:solidFill>
                <a:latin typeface="Century Gothic" panose="020B0502020202020204" pitchFamily="34" charset="0"/>
              </a:rPr>
              <a:t> (</a:t>
            </a:r>
            <a:r>
              <a:rPr lang="en-US" sz="2700" dirty="0" smtClean="0">
                <a:solidFill>
                  <a:schemeClr val="bg1"/>
                </a:solidFill>
                <a:latin typeface="Century Gothic" panose="020B0502020202020204" pitchFamily="34" charset="0"/>
              </a:rPr>
              <a:t>3</a:t>
            </a:r>
            <a:r>
              <a:rPr lang="el-GR" sz="2700" dirty="0" smtClean="0">
                <a:solidFill>
                  <a:schemeClr val="bg1"/>
                </a:solidFill>
                <a:latin typeface="Century Gothic" panose="020B0502020202020204" pitchFamily="34" charset="0"/>
              </a:rPr>
              <a:t>/4)</a:t>
            </a:r>
            <a:endParaRPr lang="en-GB" sz="2700" dirty="0">
              <a:solidFill>
                <a:schemeClr val="bg1"/>
              </a:solidFill>
              <a:latin typeface="Century Gothic" panose="020B0502020202020204" pitchFamily="34" charset="0"/>
            </a:endParaRPr>
          </a:p>
        </p:txBody>
      </p:sp>
      <p:cxnSp>
        <p:nvCxnSpPr>
          <p:cNvPr id="6" name="Straight Connector 5"/>
          <p:cNvCxnSpPr/>
          <p:nvPr/>
        </p:nvCxnSpPr>
        <p:spPr>
          <a:xfrm>
            <a:off x="3901276" y="868448"/>
            <a:ext cx="0" cy="1095706"/>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4271010" y="1119470"/>
            <a:ext cx="6592062" cy="769441"/>
          </a:xfrm>
          <a:prstGeom prst="rect">
            <a:avLst/>
          </a:prstGeom>
          <a:noFill/>
        </p:spPr>
        <p:txBody>
          <a:bodyPr wrap="square" rtlCol="0">
            <a:spAutoFit/>
          </a:bodyPr>
          <a:lstStyle/>
          <a:p>
            <a:pPr algn="just">
              <a:spcBef>
                <a:spcPct val="20000"/>
              </a:spcBef>
              <a:defRPr/>
            </a:pPr>
            <a:r>
              <a:rPr lang="el-GR" sz="2200" dirty="0">
                <a:solidFill>
                  <a:schemeClr val="tx1">
                    <a:lumMod val="75000"/>
                    <a:lumOff val="25000"/>
                  </a:schemeClr>
                </a:solidFill>
                <a:ea typeface="Verdana" panose="020B0604030504040204" pitchFamily="34" charset="0"/>
              </a:rPr>
              <a:t>Τουλάχιστον 3 οργανισμοί από 3 διαφορετικές χώρες του προγράμματος</a:t>
            </a:r>
          </a:p>
        </p:txBody>
      </p:sp>
      <p:sp>
        <p:nvSpPr>
          <p:cNvPr id="11" name="Rectangle 10"/>
          <p:cNvSpPr/>
          <p:nvPr/>
        </p:nvSpPr>
        <p:spPr>
          <a:xfrm>
            <a:off x="4271010" y="3210089"/>
            <a:ext cx="7799070" cy="2733056"/>
          </a:xfrm>
          <a:prstGeom prst="rect">
            <a:avLst/>
          </a:prstGeom>
        </p:spPr>
        <p:txBody>
          <a:bodyPr wrap="square">
            <a:spAutoFit/>
          </a:bodyPr>
          <a:lstStyle/>
          <a:p>
            <a:pPr lvl="0">
              <a:spcBef>
                <a:spcPct val="20000"/>
              </a:spcBef>
              <a:defRPr/>
            </a:pPr>
            <a:r>
              <a:rPr lang="el-GR" sz="2200" dirty="0">
                <a:ea typeface="Verdana" panose="020B0604030504040204" pitchFamily="34" charset="0"/>
              </a:rPr>
              <a:t>Όλες οι δραστηριότητες της σύμπραξης συνεργασίας πρέπει να </a:t>
            </a:r>
            <a:r>
              <a:rPr lang="el-GR" sz="2200" dirty="0" smtClean="0">
                <a:ea typeface="Verdana" panose="020B0604030504040204" pitchFamily="34" charset="0"/>
              </a:rPr>
              <a:t>πραγματοποιούνται:</a:t>
            </a:r>
          </a:p>
          <a:p>
            <a:pPr lvl="0">
              <a:spcBef>
                <a:spcPct val="20000"/>
              </a:spcBef>
              <a:defRPr/>
            </a:pPr>
            <a:endParaRPr lang="el-GR" sz="2200" dirty="0" smtClean="0">
              <a:ea typeface="Verdana" panose="020B0604030504040204" pitchFamily="34" charset="0"/>
            </a:endParaRPr>
          </a:p>
          <a:p>
            <a:pPr marL="285750" lvl="0" indent="-285750">
              <a:spcBef>
                <a:spcPct val="20000"/>
              </a:spcBef>
              <a:buFont typeface="Wingdings" panose="05000000000000000000" pitchFamily="2" charset="2"/>
              <a:buChar char="§"/>
              <a:defRPr/>
            </a:pPr>
            <a:r>
              <a:rPr lang="el-GR" sz="2200" dirty="0">
                <a:ea typeface="Verdana" panose="020B0604030504040204" pitchFamily="34" charset="0"/>
              </a:rPr>
              <a:t>Σ</a:t>
            </a:r>
            <a:r>
              <a:rPr lang="el-GR" sz="2200" dirty="0" smtClean="0">
                <a:ea typeface="Verdana" panose="020B0604030504040204" pitchFamily="34" charset="0"/>
              </a:rPr>
              <a:t>τις </a:t>
            </a:r>
            <a:r>
              <a:rPr lang="el-GR" sz="2200" dirty="0">
                <a:ea typeface="Verdana" panose="020B0604030504040204" pitchFamily="34" charset="0"/>
              </a:rPr>
              <a:t>χώρες των οργανισμών που </a:t>
            </a:r>
            <a:r>
              <a:rPr lang="el-GR" sz="2200" dirty="0" smtClean="0">
                <a:ea typeface="Verdana" panose="020B0604030504040204" pitchFamily="34" charset="0"/>
              </a:rPr>
              <a:t>συμμετέχουν στο </a:t>
            </a:r>
            <a:r>
              <a:rPr lang="el-GR" sz="2200" dirty="0">
                <a:ea typeface="Verdana" panose="020B0604030504040204" pitchFamily="34" charset="0"/>
              </a:rPr>
              <a:t>σχέδιο, είτε ως </a:t>
            </a:r>
            <a:r>
              <a:rPr lang="el-GR" sz="2200" u="sng" dirty="0">
                <a:ea typeface="Verdana" panose="020B0604030504040204" pitchFamily="34" charset="0"/>
              </a:rPr>
              <a:t>πλήρεις</a:t>
            </a:r>
            <a:r>
              <a:rPr lang="el-GR" sz="2200" dirty="0">
                <a:ea typeface="Verdana" panose="020B0604030504040204" pitchFamily="34" charset="0"/>
              </a:rPr>
              <a:t> είτε ως </a:t>
            </a:r>
            <a:r>
              <a:rPr lang="el-GR" sz="2200" u="sng" dirty="0" smtClean="0">
                <a:ea typeface="Verdana" panose="020B0604030504040204" pitchFamily="34" charset="0"/>
              </a:rPr>
              <a:t>συνδεδεμένοι</a:t>
            </a:r>
            <a:r>
              <a:rPr lang="el-GR" sz="2200" dirty="0" smtClean="0">
                <a:ea typeface="Verdana" panose="020B0604030504040204" pitchFamily="34" charset="0"/>
              </a:rPr>
              <a:t> </a:t>
            </a:r>
            <a:r>
              <a:rPr lang="el-GR" sz="2200" dirty="0">
                <a:ea typeface="Verdana" panose="020B0604030504040204" pitchFamily="34" charset="0"/>
              </a:rPr>
              <a:t>εταίροι</a:t>
            </a:r>
            <a:r>
              <a:rPr lang="el-GR" sz="2200" dirty="0" smtClean="0">
                <a:ea typeface="Verdana" panose="020B0604030504040204" pitchFamily="34" charset="0"/>
              </a:rPr>
              <a:t>.</a:t>
            </a:r>
          </a:p>
          <a:p>
            <a:pPr lvl="0">
              <a:spcBef>
                <a:spcPct val="20000"/>
              </a:spcBef>
              <a:defRPr/>
            </a:pPr>
            <a:endParaRPr lang="el-GR" sz="2200" dirty="0">
              <a:ea typeface="Verdana" panose="020B0604030504040204" pitchFamily="34" charset="0"/>
            </a:endParaRPr>
          </a:p>
          <a:p>
            <a:pPr marL="285750" lvl="0" indent="-285750">
              <a:spcBef>
                <a:spcPct val="20000"/>
              </a:spcBef>
              <a:buFont typeface="Wingdings" panose="05000000000000000000" pitchFamily="2" charset="2"/>
              <a:buChar char="§"/>
              <a:defRPr/>
            </a:pPr>
            <a:r>
              <a:rPr lang="el-GR" sz="2200" dirty="0">
                <a:ea typeface="Verdana" panose="020B0604030504040204" pitchFamily="34" charset="0"/>
              </a:rPr>
              <a:t>Σε έδρα οργανισμού της Ευρωπαϊκής Ένωσης</a:t>
            </a:r>
          </a:p>
        </p:txBody>
      </p:sp>
      <p:cxnSp>
        <p:nvCxnSpPr>
          <p:cNvPr id="13" name="Straight Connector 12"/>
          <p:cNvCxnSpPr/>
          <p:nvPr/>
        </p:nvCxnSpPr>
        <p:spPr>
          <a:xfrm>
            <a:off x="3916352" y="3105198"/>
            <a:ext cx="0" cy="2252924"/>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553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 y="927404"/>
            <a:ext cx="11448288" cy="5620000"/>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endParaRPr lang="el-GR" sz="1000" b="1" dirty="0" smtClean="0">
              <a:solidFill>
                <a:srgbClr val="385723"/>
              </a:solidFill>
              <a:latin typeface="Verdana" panose="020B0604030504040204" pitchFamily="34" charset="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200" b="1" dirty="0" smtClean="0">
                <a:solidFill>
                  <a:srgbClr val="385723"/>
                </a:solidFill>
                <a:ea typeface="Verdana" panose="020B0604030504040204" pitchFamily="34" charset="0"/>
              </a:rPr>
              <a:t>Διάρκεια</a:t>
            </a:r>
            <a:endParaRPr lang="el-GR" sz="2200" dirty="0">
              <a:solidFill>
                <a:schemeClr val="tx1">
                  <a:lumMod val="75000"/>
                  <a:lumOff val="25000"/>
                </a:schemeClr>
              </a:solidFill>
              <a:ea typeface="Verdana" panose="020B0604030504040204" pitchFamily="34" charset="0"/>
            </a:endParaRPr>
          </a:p>
          <a:p>
            <a:pPr lvl="0" algn="just">
              <a:spcBef>
                <a:spcPct val="20000"/>
              </a:spcBef>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lvl="0" algn="just">
              <a:spcBef>
                <a:spcPct val="20000"/>
              </a:spcBef>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lvl="0" algn="just">
              <a:spcBef>
                <a:spcPct val="20000"/>
              </a:spcBef>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lvl="0"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200" b="1" dirty="0">
                <a:solidFill>
                  <a:srgbClr val="385723"/>
                </a:solidFill>
                <a:ea typeface="Verdana" panose="020B0604030504040204" pitchFamily="34" charset="0"/>
              </a:rPr>
              <a:t>Που υποβάλλεται η </a:t>
            </a:r>
            <a:r>
              <a:rPr lang="el-GR" sz="2200" b="1" dirty="0" smtClean="0">
                <a:solidFill>
                  <a:srgbClr val="385723"/>
                </a:solidFill>
                <a:ea typeface="Verdana" panose="020B0604030504040204" pitchFamily="34" charset="0"/>
              </a:rPr>
              <a:t>αίτηση</a:t>
            </a:r>
            <a:endParaRPr lang="el-GR" sz="2200" b="1" dirty="0">
              <a:solidFill>
                <a:srgbClr val="385723"/>
              </a:solidFill>
              <a:ea typeface="Verdana" panose="020B0604030504040204" pitchFamily="34" charset="0"/>
            </a:endParaRPr>
          </a:p>
          <a:p>
            <a:pPr lvl="0"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r>
              <a:rPr lang="en-CY" dirty="0">
                <a:latin typeface="Verdana" panose="020B0604030504040204" pitchFamily="34" charset="0"/>
                <a:ea typeface="Verdana" panose="020B0604030504040204" pitchFamily="34" charset="0"/>
              </a:rPr>
              <a:t>	</a:t>
            </a:r>
            <a:endParaRPr lang="el-GR" dirty="0" smtClean="0">
              <a:latin typeface="Verdana" panose="020B0604030504040204" pitchFamily="34" charset="0"/>
              <a:ea typeface="Verdana" panose="020B0604030504040204" pitchFamily="34" charset="0"/>
            </a:endParaRPr>
          </a:p>
          <a:p>
            <a:endParaRPr lang="el-GR" dirty="0" smtClean="0">
              <a:latin typeface="Verdana" panose="020B0604030504040204" pitchFamily="34" charset="0"/>
              <a:ea typeface="Verdana" panose="020B0604030504040204" pitchFamily="34" charset="0"/>
            </a:endParaRPr>
          </a:p>
          <a:p>
            <a:endParaRPr lang="en-CY" dirty="0">
              <a:latin typeface="Verdana" panose="020B0604030504040204" pitchFamily="34" charset="0"/>
              <a:ea typeface="Verdana" panose="020B0604030504040204" pitchFamily="34" charset="0"/>
            </a:endParaRPr>
          </a:p>
          <a:p>
            <a:pPr lvl="0" algn="just">
              <a:spcBef>
                <a:spcPct val="20000"/>
              </a:spcBef>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spcBef>
                <a:spcPct val="20000"/>
              </a:spcBef>
              <a:buFont typeface="Wingdings" panose="05000000000000000000" pitchFamily="2" charset="2"/>
              <a:buChar char="ü"/>
              <a:defRPr/>
            </a:pPr>
            <a:r>
              <a:rPr lang="el-GR" sz="2200" b="1" dirty="0">
                <a:solidFill>
                  <a:srgbClr val="385723"/>
                </a:solidFill>
                <a:ea typeface="Verdana" panose="020B0604030504040204" pitchFamily="34" charset="0"/>
              </a:rPr>
              <a:t>Προθεσμία </a:t>
            </a:r>
            <a:r>
              <a:rPr lang="el-GR" sz="2200" b="1" dirty="0" smtClean="0">
                <a:solidFill>
                  <a:srgbClr val="385723"/>
                </a:solidFill>
                <a:ea typeface="Verdana" panose="020B0604030504040204" pitchFamily="34" charset="0"/>
              </a:rPr>
              <a:t>Υποβολής</a:t>
            </a:r>
            <a:endParaRPr lang="el-GR" sz="2200" b="1" dirty="0">
              <a:solidFill>
                <a:srgbClr val="385723"/>
              </a:solidFill>
              <a:ea typeface="Verdana" panose="020B0604030504040204" pitchFamily="34" charset="0"/>
            </a:endParaRPr>
          </a:p>
          <a:p>
            <a:pPr lvl="0"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gn="just">
              <a:spcBef>
                <a:spcPct val="20000"/>
              </a:spcBef>
              <a:defRPr/>
            </a:pPr>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algn="just">
              <a:spcBef>
                <a:spcPct val="20000"/>
              </a:spcBef>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5" name="Title 1"/>
          <p:cNvSpPr txBox="1">
            <a:spLocks/>
          </p:cNvSpPr>
          <p:nvPr/>
        </p:nvSpPr>
        <p:spPr>
          <a:xfrm>
            <a:off x="340913" y="36008"/>
            <a:ext cx="9679521"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Κριτήρια </a:t>
            </a:r>
            <a:r>
              <a:rPr lang="el-GR" sz="2700" dirty="0" err="1" smtClean="0">
                <a:solidFill>
                  <a:schemeClr val="bg1"/>
                </a:solidFill>
                <a:latin typeface="Century Gothic" panose="020B0502020202020204" pitchFamily="34" charset="0"/>
              </a:rPr>
              <a:t>Επιλεξιμότητας</a:t>
            </a:r>
            <a:r>
              <a:rPr lang="el-GR" sz="2700" dirty="0" smtClean="0">
                <a:solidFill>
                  <a:schemeClr val="bg1"/>
                </a:solidFill>
                <a:latin typeface="Century Gothic" panose="020B0502020202020204" pitchFamily="34" charset="0"/>
              </a:rPr>
              <a:t> (</a:t>
            </a:r>
            <a:r>
              <a:rPr lang="en-US" sz="2700" dirty="0" smtClean="0">
                <a:solidFill>
                  <a:schemeClr val="bg1"/>
                </a:solidFill>
                <a:latin typeface="Century Gothic" panose="020B0502020202020204" pitchFamily="34" charset="0"/>
              </a:rPr>
              <a:t>4</a:t>
            </a:r>
            <a:r>
              <a:rPr lang="el-GR" sz="2700" dirty="0" smtClean="0">
                <a:solidFill>
                  <a:schemeClr val="bg1"/>
                </a:solidFill>
                <a:latin typeface="Century Gothic" panose="020B0502020202020204" pitchFamily="34" charset="0"/>
              </a:rPr>
              <a:t>/4)</a:t>
            </a:r>
            <a:endParaRPr lang="en-GB" sz="2700" dirty="0">
              <a:solidFill>
                <a:schemeClr val="bg1"/>
              </a:solidFill>
              <a:latin typeface="Century Gothic" panose="020B0502020202020204" pitchFamily="34" charset="0"/>
            </a:endParaRPr>
          </a:p>
        </p:txBody>
      </p:sp>
      <p:cxnSp>
        <p:nvCxnSpPr>
          <p:cNvPr id="6" name="Straight Connector 5"/>
          <p:cNvCxnSpPr/>
          <p:nvPr/>
        </p:nvCxnSpPr>
        <p:spPr>
          <a:xfrm>
            <a:off x="4396412" y="815506"/>
            <a:ext cx="0" cy="1095706"/>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4683581" y="2261468"/>
            <a:ext cx="6126480" cy="2031325"/>
          </a:xfrm>
          <a:prstGeom prst="rect">
            <a:avLst/>
          </a:prstGeom>
          <a:noFill/>
        </p:spPr>
        <p:txBody>
          <a:bodyPr wrap="square" rtlCol="0">
            <a:spAutoFit/>
          </a:bodyPr>
          <a:lstStyle/>
          <a:p>
            <a:pPr marL="285750" indent="-285750" algn="just">
              <a:spcBef>
                <a:spcPct val="20000"/>
              </a:spcBef>
              <a:buFont typeface="Wingdings" panose="05000000000000000000" pitchFamily="2" charset="2"/>
              <a:buChar char="§"/>
              <a:defRPr/>
            </a:pPr>
            <a:r>
              <a:rPr lang="el-GR" sz="2200" dirty="0" smtClean="0">
                <a:solidFill>
                  <a:schemeClr val="tx1">
                    <a:lumMod val="75000"/>
                    <a:lumOff val="25000"/>
                  </a:schemeClr>
                </a:solidFill>
                <a:ea typeface="Verdana" panose="020B0604030504040204" pitchFamily="34" charset="0"/>
              </a:rPr>
              <a:t>Στην Εθνική Υπηρεσία της </a:t>
            </a:r>
            <a:r>
              <a:rPr lang="el-GR" sz="2200" dirty="0">
                <a:solidFill>
                  <a:schemeClr val="tx1">
                    <a:lumMod val="75000"/>
                    <a:lumOff val="25000"/>
                  </a:schemeClr>
                </a:solidFill>
                <a:ea typeface="Verdana" panose="020B0604030504040204" pitchFamily="34" charset="0"/>
              </a:rPr>
              <a:t>χώρας στην οποία είναι εγκατεστημένος ο αιτών οργανισμός</a:t>
            </a:r>
            <a:r>
              <a:rPr lang="el-GR" sz="2200" dirty="0" smtClean="0">
                <a:solidFill>
                  <a:schemeClr val="tx1">
                    <a:lumMod val="75000"/>
                    <a:lumOff val="25000"/>
                  </a:schemeClr>
                </a:solidFill>
                <a:ea typeface="Verdana" panose="020B0604030504040204" pitchFamily="34" charset="0"/>
              </a:rPr>
              <a:t>.</a:t>
            </a:r>
          </a:p>
          <a:p>
            <a:pPr algn="just">
              <a:spcBef>
                <a:spcPct val="20000"/>
              </a:spcBef>
              <a:defRPr/>
            </a:pPr>
            <a:endParaRPr lang="el-GR" sz="1000" dirty="0">
              <a:solidFill>
                <a:schemeClr val="tx1">
                  <a:lumMod val="75000"/>
                  <a:lumOff val="25000"/>
                </a:schemeClr>
              </a:solidFill>
              <a:ea typeface="Verdana" panose="020B0604030504040204" pitchFamily="34" charset="0"/>
            </a:endParaRPr>
          </a:p>
          <a:p>
            <a:pPr marL="285750" indent="-285750" algn="just">
              <a:spcBef>
                <a:spcPct val="20000"/>
              </a:spcBef>
              <a:buFont typeface="Wingdings" panose="05000000000000000000" pitchFamily="2" charset="2"/>
              <a:buChar char="§"/>
              <a:defRPr/>
            </a:pPr>
            <a:r>
              <a:rPr lang="el-GR" sz="2200" dirty="0">
                <a:solidFill>
                  <a:schemeClr val="tx1">
                    <a:lumMod val="75000"/>
                    <a:lumOff val="25000"/>
                  </a:schemeClr>
                </a:solidFill>
                <a:ea typeface="Verdana" panose="020B0604030504040204" pitchFamily="34" charset="0"/>
              </a:rPr>
              <a:t>Η Υποβολή γίνεται μέσω της </a:t>
            </a:r>
            <a:r>
              <a:rPr lang="el-GR" sz="2200" dirty="0" smtClean="0">
                <a:solidFill>
                  <a:schemeClr val="tx1">
                    <a:lumMod val="75000"/>
                    <a:lumOff val="25000"/>
                  </a:schemeClr>
                </a:solidFill>
                <a:ea typeface="Verdana" panose="020B0604030504040204" pitchFamily="34" charset="0"/>
              </a:rPr>
              <a:t>πλατφόρμας </a:t>
            </a:r>
            <a:r>
              <a:rPr lang="en-US" sz="2200" dirty="0" smtClean="0">
                <a:solidFill>
                  <a:schemeClr val="tx1">
                    <a:lumMod val="75000"/>
                    <a:lumOff val="25000"/>
                  </a:schemeClr>
                </a:solidFill>
                <a:ea typeface="Verdana" panose="020B0604030504040204" pitchFamily="34" charset="0"/>
                <a:hlinkClick r:id="rId3"/>
              </a:rPr>
              <a:t>ERASMUS</a:t>
            </a:r>
            <a:r>
              <a:rPr lang="en-US" sz="2200" dirty="0">
                <a:solidFill>
                  <a:schemeClr val="tx1">
                    <a:lumMod val="75000"/>
                    <a:lumOff val="25000"/>
                  </a:schemeClr>
                </a:solidFill>
                <a:ea typeface="Verdana" panose="020B0604030504040204" pitchFamily="34" charset="0"/>
                <a:hlinkClick r:id="rId3"/>
              </a:rPr>
              <a:t>+ &amp; European Solidarity Corps</a:t>
            </a:r>
            <a:endParaRPr lang="el-GR" sz="2200" dirty="0">
              <a:solidFill>
                <a:schemeClr val="tx1">
                  <a:lumMod val="75000"/>
                  <a:lumOff val="25000"/>
                </a:schemeClr>
              </a:solidFill>
              <a:ea typeface="Verdana" panose="020B0604030504040204" pitchFamily="34" charset="0"/>
            </a:endParaRPr>
          </a:p>
          <a:p>
            <a:pPr marL="285750" indent="-285750" algn="just">
              <a:spcBef>
                <a:spcPct val="20000"/>
              </a:spcBef>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9" name="TextBox 8"/>
          <p:cNvSpPr txBox="1"/>
          <p:nvPr/>
        </p:nvSpPr>
        <p:spPr>
          <a:xfrm>
            <a:off x="144452" y="6012971"/>
            <a:ext cx="10072444" cy="646331"/>
          </a:xfrm>
          <a:prstGeom prst="rect">
            <a:avLst/>
          </a:prstGeom>
          <a:noFill/>
        </p:spPr>
        <p:txBody>
          <a:bodyPr wrap="square" rtlCol="0">
            <a:spAutoFit/>
          </a:bodyPr>
          <a:lstStyle/>
          <a:p>
            <a:r>
              <a:rPr lang="el-GR" i="1" dirty="0" smtClean="0">
                <a:solidFill>
                  <a:srgbClr val="C00000"/>
                </a:solidFill>
                <a:ea typeface="Verdana" panose="020B0604030504040204" pitchFamily="34" charset="0"/>
              </a:rPr>
              <a:t>!! </a:t>
            </a:r>
            <a:r>
              <a:rPr lang="en-US" i="1" dirty="0" smtClean="0">
                <a:solidFill>
                  <a:srgbClr val="C00000"/>
                </a:solidFill>
                <a:ea typeface="Verdana" panose="020B0604030504040204" pitchFamily="34" charset="0"/>
              </a:rPr>
              <a:t>H</a:t>
            </a:r>
            <a:r>
              <a:rPr lang="el-GR" i="1" dirty="0" smtClean="0">
                <a:solidFill>
                  <a:srgbClr val="C00000"/>
                </a:solidFill>
                <a:ea typeface="Verdana" panose="020B0604030504040204" pitchFamily="34" charset="0"/>
              </a:rPr>
              <a:t> </a:t>
            </a:r>
            <a:r>
              <a:rPr lang="el-GR" i="1" dirty="0">
                <a:solidFill>
                  <a:srgbClr val="C00000"/>
                </a:solidFill>
                <a:ea typeface="Verdana" panose="020B0604030504040204" pitchFamily="34" charset="0"/>
              </a:rPr>
              <a:t>ίδια κοινοπραξία εταίρων μπορεί να υποβάλει μόνο μία αίτηση και σε </a:t>
            </a:r>
            <a:r>
              <a:rPr lang="el-GR" i="1" dirty="0" smtClean="0">
                <a:solidFill>
                  <a:srgbClr val="C00000"/>
                </a:solidFill>
                <a:ea typeface="Verdana" panose="020B0604030504040204" pitchFamily="34" charset="0"/>
              </a:rPr>
              <a:t>μία μόνο Εθνική Υπηρεσία ανά </a:t>
            </a:r>
            <a:r>
              <a:rPr lang="el-GR" i="1" dirty="0">
                <a:solidFill>
                  <a:srgbClr val="C00000"/>
                </a:solidFill>
                <a:ea typeface="Verdana" panose="020B0604030504040204" pitchFamily="34" charset="0"/>
              </a:rPr>
              <a:t>προθεσμία </a:t>
            </a:r>
            <a:r>
              <a:rPr lang="el-GR" i="1" dirty="0" smtClean="0">
                <a:solidFill>
                  <a:srgbClr val="C00000"/>
                </a:solidFill>
                <a:ea typeface="Verdana" panose="020B0604030504040204" pitchFamily="34" charset="0"/>
              </a:rPr>
              <a:t>υποβολής ! ! !</a:t>
            </a:r>
            <a:endParaRPr lang="el-GR" i="1" dirty="0">
              <a:solidFill>
                <a:srgbClr val="C00000"/>
              </a:solidFill>
              <a:ea typeface="Verdana" panose="020B0604030504040204" pitchFamily="34" charset="0"/>
            </a:endParaRPr>
          </a:p>
        </p:txBody>
      </p:sp>
      <p:sp>
        <p:nvSpPr>
          <p:cNvPr id="11" name="Rectangle 10"/>
          <p:cNvSpPr/>
          <p:nvPr/>
        </p:nvSpPr>
        <p:spPr>
          <a:xfrm>
            <a:off x="5009553" y="4281873"/>
            <a:ext cx="7082028" cy="1344984"/>
          </a:xfrm>
          <a:prstGeom prst="rect">
            <a:avLst/>
          </a:prstGeom>
        </p:spPr>
        <p:txBody>
          <a:bodyPr wrap="square">
            <a:spAutoFit/>
          </a:bodyPr>
          <a:lstStyle/>
          <a:p>
            <a:pPr lvl="0">
              <a:lnSpc>
                <a:spcPct val="150000"/>
              </a:lnSpc>
              <a:spcBef>
                <a:spcPct val="20000"/>
              </a:spcBef>
              <a:tabLst>
                <a:tab pos="268288" algn="l"/>
              </a:tabLst>
              <a:defRPr/>
            </a:pPr>
            <a:r>
              <a:rPr lang="el-GR" sz="2200" i="1" dirty="0" smtClean="0">
                <a:solidFill>
                  <a:srgbClr val="385723"/>
                </a:solidFill>
                <a:ea typeface="Verdana" panose="020B0604030504040204" pitchFamily="34" charset="0"/>
              </a:rPr>
              <a:t>23 Μαρτίου 2022 1 </a:t>
            </a:r>
            <a:r>
              <a:rPr lang="el-GR" sz="2200" i="1" dirty="0">
                <a:solidFill>
                  <a:srgbClr val="385723"/>
                </a:solidFill>
                <a:ea typeface="Verdana" panose="020B0604030504040204" pitchFamily="34" charset="0"/>
              </a:rPr>
              <a:t>μ.μ</a:t>
            </a:r>
            <a:r>
              <a:rPr lang="el-GR" sz="2200" dirty="0">
                <a:ea typeface="Verdana" panose="020B0604030504040204" pitchFamily="34" charset="0"/>
              </a:rPr>
              <a:t>. (ώρα Κύπρου</a:t>
            </a:r>
            <a:r>
              <a:rPr lang="el-GR" sz="2200" dirty="0" smtClean="0">
                <a:ea typeface="Verdana" panose="020B0604030504040204" pitchFamily="34" charset="0"/>
              </a:rPr>
              <a:t>)</a:t>
            </a:r>
          </a:p>
          <a:p>
            <a:pPr lvl="0">
              <a:spcBef>
                <a:spcPct val="20000"/>
              </a:spcBef>
              <a:defRPr/>
            </a:pPr>
            <a:r>
              <a:rPr lang="el-GR" sz="2200" dirty="0">
                <a:ea typeface="Verdana" panose="020B0604030504040204" pitchFamily="34" charset="0"/>
              </a:rPr>
              <a:t>Γ</a:t>
            </a:r>
            <a:r>
              <a:rPr lang="el-GR" sz="2200" dirty="0" smtClean="0">
                <a:ea typeface="Verdana" panose="020B0604030504040204" pitchFamily="34" charset="0"/>
              </a:rPr>
              <a:t>ια σχέδια που θα </a:t>
            </a:r>
            <a:r>
              <a:rPr lang="el-GR" sz="2200" dirty="0">
                <a:ea typeface="Verdana" panose="020B0604030504040204" pitchFamily="34" charset="0"/>
              </a:rPr>
              <a:t>ξεκινήσουν μεταξύ της 1ης Σεπτεμβρίου και της 31ης Δεκεμβρίου του </a:t>
            </a:r>
            <a:r>
              <a:rPr lang="el-GR" sz="2200" dirty="0" smtClean="0">
                <a:ea typeface="Verdana" panose="020B0604030504040204" pitchFamily="34" charset="0"/>
              </a:rPr>
              <a:t>2022</a:t>
            </a:r>
            <a:endParaRPr lang="el-GR" sz="2200" dirty="0">
              <a:ea typeface="Verdana" panose="020B0604030504040204" pitchFamily="34" charset="0"/>
            </a:endParaRPr>
          </a:p>
        </p:txBody>
      </p:sp>
      <p:cxnSp>
        <p:nvCxnSpPr>
          <p:cNvPr id="12" name="Straight Connector 11"/>
          <p:cNvCxnSpPr/>
          <p:nvPr/>
        </p:nvCxnSpPr>
        <p:spPr>
          <a:xfrm>
            <a:off x="4396412" y="2399066"/>
            <a:ext cx="0" cy="1095706"/>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4422918" y="4147198"/>
            <a:ext cx="0" cy="1442072"/>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4908911" y="1125261"/>
            <a:ext cx="6944868" cy="430887"/>
          </a:xfrm>
          <a:prstGeom prst="rect">
            <a:avLst/>
          </a:prstGeom>
          <a:noFill/>
        </p:spPr>
        <p:txBody>
          <a:bodyPr wrap="square" rtlCol="0">
            <a:spAutoFit/>
          </a:bodyPr>
          <a:lstStyle/>
          <a:p>
            <a:pPr algn="just">
              <a:spcBef>
                <a:spcPct val="20000"/>
              </a:spcBef>
              <a:defRPr/>
            </a:pPr>
            <a:r>
              <a:rPr lang="el-GR" sz="2200" dirty="0" smtClean="0">
                <a:solidFill>
                  <a:schemeClr val="tx1">
                    <a:lumMod val="75000"/>
                    <a:lumOff val="25000"/>
                  </a:schemeClr>
                </a:solidFill>
                <a:ea typeface="Verdana" panose="020B0604030504040204" pitchFamily="34" charset="0"/>
              </a:rPr>
              <a:t> Κάθε σχέδιο μπορεί να έχει διάρκεια από 12-36 μήνες</a:t>
            </a:r>
            <a:endParaRPr lang="el-GR" sz="2200" dirty="0">
              <a:solidFill>
                <a:schemeClr val="tx1">
                  <a:lumMod val="75000"/>
                  <a:lumOff val="25000"/>
                </a:schemeClr>
              </a:solidFill>
              <a:ea typeface="Verdana" panose="020B0604030504040204" pitchFamily="34" charset="0"/>
            </a:endParaRPr>
          </a:p>
        </p:txBody>
      </p:sp>
    </p:spTree>
    <p:extLst>
      <p:ext uri="{BB962C8B-B14F-4D97-AF65-F5344CB8AC3E}">
        <p14:creationId xmlns:p14="http://schemas.microsoft.com/office/powerpoint/2010/main" val="262227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1104" y="47974"/>
            <a:ext cx="9692640" cy="639762"/>
          </a:xfrm>
          <a:prstGeom prst="rect">
            <a:avLst/>
          </a:prstGeom>
        </p:spPr>
        <p:txBody>
          <a:bodyP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chemeClr val="bg1"/>
                </a:solidFill>
                <a:latin typeface="Century Gothic" panose="020B0502020202020204" pitchFamily="34" charset="0"/>
              </a:rPr>
              <a:t>Συμπράξεις Συνεργασίας – </a:t>
            </a:r>
            <a:r>
              <a:rPr lang="el-GR" sz="2700" dirty="0" smtClean="0">
                <a:solidFill>
                  <a:schemeClr val="bg1"/>
                </a:solidFill>
                <a:latin typeface="Century Gothic" panose="020B0502020202020204" pitchFamily="34" charset="0"/>
              </a:rPr>
              <a:t>Σχεδιασμός Πρότασης</a:t>
            </a:r>
            <a:endParaRPr lang="en-GB" sz="2700" dirty="0">
              <a:solidFill>
                <a:schemeClr val="bg1"/>
              </a:solidFill>
              <a:latin typeface="Century Gothic" panose="020B0502020202020204" pitchFamily="34" charset="0"/>
            </a:endParaRPr>
          </a:p>
        </p:txBody>
      </p:sp>
      <p:graphicFrame>
        <p:nvGraphicFramePr>
          <p:cNvPr id="6" name="Diagram 5"/>
          <p:cNvGraphicFramePr/>
          <p:nvPr>
            <p:extLst>
              <p:ext uri="{D42A27DB-BD31-4B8C-83A1-F6EECF244321}">
                <p14:modId xmlns:p14="http://schemas.microsoft.com/office/powerpoint/2010/main" val="3066829751"/>
              </p:ext>
            </p:extLst>
          </p:nvPr>
        </p:nvGraphicFramePr>
        <p:xfrm>
          <a:off x="3865710" y="4377342"/>
          <a:ext cx="8098607" cy="2479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21133" y="3350934"/>
            <a:ext cx="8643183" cy="923330"/>
          </a:xfrm>
          <a:prstGeom prst="rect">
            <a:avLst/>
          </a:prstGeom>
          <a:noFill/>
        </p:spPr>
        <p:txBody>
          <a:bodyPr wrap="square" rtlCol="0">
            <a:spAutoFit/>
          </a:bodyPr>
          <a:lstStyle/>
          <a:p>
            <a:r>
              <a:rPr lang="el-GR" dirty="0" smtClean="0">
                <a:ea typeface="Verdana" panose="020B0604030504040204" pitchFamily="34" charset="0"/>
              </a:rPr>
              <a:t>Κάθε Σχέδιο πρέπει </a:t>
            </a:r>
            <a:r>
              <a:rPr lang="el-GR" dirty="0">
                <a:ea typeface="Verdana" panose="020B0604030504040204" pitchFamily="34" charset="0"/>
              </a:rPr>
              <a:t>να </a:t>
            </a:r>
            <a:r>
              <a:rPr lang="el-GR" dirty="0" smtClean="0">
                <a:ea typeface="Verdana" panose="020B0604030504040204" pitchFamily="34" charset="0"/>
              </a:rPr>
              <a:t>στοχεύει</a:t>
            </a:r>
            <a:r>
              <a:rPr lang="en-US" dirty="0" smtClean="0">
                <a:ea typeface="Verdana" panose="020B0604030504040204" pitchFamily="34" charset="0"/>
              </a:rPr>
              <a:t> </a:t>
            </a:r>
            <a:r>
              <a:rPr lang="el-GR" dirty="0" smtClean="0">
                <a:ea typeface="Verdana" panose="020B0604030504040204" pitchFamily="34" charset="0"/>
              </a:rPr>
              <a:t>τουλάχιστον σε μία οριζόντια προτεραιότητα </a:t>
            </a:r>
            <a:r>
              <a:rPr lang="el-GR" dirty="0">
                <a:ea typeface="Verdana" panose="020B0604030504040204" pitchFamily="34" charset="0"/>
              </a:rPr>
              <a:t>και/ή  σε μια προτεραιότητα του τομέα στα πλαίσια του οποίου υποβάλλεται η αίτηση </a:t>
            </a:r>
            <a:r>
              <a:rPr lang="el-GR" dirty="0" smtClean="0">
                <a:ea typeface="Verdana" panose="020B0604030504040204" pitchFamily="34" charset="0"/>
              </a:rPr>
              <a:t>(= τομέας </a:t>
            </a:r>
            <a:r>
              <a:rPr lang="el-GR" dirty="0">
                <a:ea typeface="Verdana" panose="020B0604030504040204" pitchFamily="34" charset="0"/>
              </a:rPr>
              <a:t>με τον μεγαλύτερο αντίκτυπο)</a:t>
            </a:r>
          </a:p>
        </p:txBody>
      </p:sp>
      <p:sp>
        <p:nvSpPr>
          <p:cNvPr id="2" name="Rectangle 1"/>
          <p:cNvSpPr/>
          <p:nvPr/>
        </p:nvSpPr>
        <p:spPr>
          <a:xfrm>
            <a:off x="366479" y="1301219"/>
            <a:ext cx="2954655" cy="769441"/>
          </a:xfrm>
          <a:prstGeom prst="rect">
            <a:avLst/>
          </a:prstGeom>
        </p:spPr>
        <p:txBody>
          <a:bodyPr wrap="none">
            <a:spAutoFit/>
          </a:bodyPr>
          <a:lstStyle/>
          <a:p>
            <a:pPr marL="285750" indent="-285750">
              <a:buFont typeface="Wingdings" panose="05000000000000000000" pitchFamily="2" charset="2"/>
              <a:buChar char="ü"/>
            </a:pPr>
            <a:r>
              <a:rPr lang="el-GR" sz="2200" b="1" i="1" dirty="0" smtClean="0">
                <a:solidFill>
                  <a:srgbClr val="385723"/>
                </a:solidFill>
                <a:ea typeface="Verdana" panose="020B0604030504040204" pitchFamily="34" charset="0"/>
              </a:rPr>
              <a:t>Οριζόντιες </a:t>
            </a:r>
          </a:p>
          <a:p>
            <a:r>
              <a:rPr lang="el-GR" sz="2200" b="1" i="1" dirty="0" smtClean="0">
                <a:solidFill>
                  <a:srgbClr val="385723"/>
                </a:solidFill>
                <a:ea typeface="Verdana" panose="020B0604030504040204" pitchFamily="34" charset="0"/>
              </a:rPr>
              <a:t>Προτεραιότητες</a:t>
            </a:r>
            <a:r>
              <a:rPr lang="en-CY" dirty="0">
                <a:latin typeface="Verdana" panose="020B0604030504040204" pitchFamily="34" charset="0"/>
                <a:ea typeface="Verdana" panose="020B0604030504040204" pitchFamily="34" charset="0"/>
              </a:rPr>
              <a:t>	</a:t>
            </a:r>
            <a:endParaRPr lang="el-GR" dirty="0">
              <a:latin typeface="Verdana" panose="020B0604030504040204" pitchFamily="34" charset="0"/>
              <a:ea typeface="Verdana" panose="020B0604030504040204" pitchFamily="34" charset="0"/>
            </a:endParaRPr>
          </a:p>
        </p:txBody>
      </p:sp>
      <p:cxnSp>
        <p:nvCxnSpPr>
          <p:cNvPr id="8" name="Straight Connector 7"/>
          <p:cNvCxnSpPr/>
          <p:nvPr/>
        </p:nvCxnSpPr>
        <p:spPr>
          <a:xfrm>
            <a:off x="3321134" y="959005"/>
            <a:ext cx="0" cy="1486529"/>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sp>
        <p:nvSpPr>
          <p:cNvPr id="4" name="Rectangle 3"/>
          <p:cNvSpPr/>
          <p:nvPr/>
        </p:nvSpPr>
        <p:spPr>
          <a:xfrm>
            <a:off x="231648" y="5291566"/>
            <a:ext cx="2846119" cy="1261884"/>
          </a:xfrm>
          <a:prstGeom prst="rect">
            <a:avLst/>
          </a:prstGeom>
        </p:spPr>
        <p:txBody>
          <a:bodyPr wrap="square">
            <a:spAutoFit/>
          </a:bodyPr>
          <a:lstStyle/>
          <a:p>
            <a:pPr marL="285750" indent="-285750" algn="ctr">
              <a:buFont typeface="Wingdings" panose="05000000000000000000" pitchFamily="2" charset="2"/>
              <a:buChar char="ü"/>
            </a:pPr>
            <a:r>
              <a:rPr lang="el-GR" sz="2200" b="1" i="1" dirty="0">
                <a:solidFill>
                  <a:srgbClr val="385723"/>
                </a:solidFill>
                <a:ea typeface="Verdana" panose="020B0604030504040204" pitchFamily="34" charset="0"/>
              </a:rPr>
              <a:t>Οριζόντιες </a:t>
            </a:r>
            <a:r>
              <a:rPr lang="el-GR" sz="2200" b="1" i="1" dirty="0" smtClean="0">
                <a:solidFill>
                  <a:srgbClr val="385723"/>
                </a:solidFill>
                <a:ea typeface="Verdana" panose="020B0604030504040204" pitchFamily="34" charset="0"/>
              </a:rPr>
              <a:t>πτυχές</a:t>
            </a:r>
          </a:p>
          <a:p>
            <a:pPr algn="ctr"/>
            <a:r>
              <a:rPr lang="el-GR" b="1" i="1" dirty="0" smtClean="0">
                <a:solidFill>
                  <a:srgbClr val="385723"/>
                </a:solidFill>
                <a:ea typeface="Verdana" panose="020B0604030504040204" pitchFamily="34" charset="0"/>
              </a:rPr>
              <a:t>(πρέπει να λαμβάνονται υπόψη για τον σχεδιασμό κάθε πρότασης)</a:t>
            </a:r>
            <a:endParaRPr lang="en-US" b="1" dirty="0">
              <a:solidFill>
                <a:srgbClr val="3B9B7B"/>
              </a:solidFill>
              <a:ea typeface="Verdana" panose="020B0604030504040204" pitchFamily="34" charset="0"/>
            </a:endParaRPr>
          </a:p>
        </p:txBody>
      </p:sp>
      <p:cxnSp>
        <p:nvCxnSpPr>
          <p:cNvPr id="9" name="Straight Connector 8"/>
          <p:cNvCxnSpPr/>
          <p:nvPr/>
        </p:nvCxnSpPr>
        <p:spPr>
          <a:xfrm>
            <a:off x="3471738" y="4891489"/>
            <a:ext cx="0" cy="1840577"/>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3321134" y="1076532"/>
            <a:ext cx="0" cy="1095706"/>
          </a:xfrm>
          <a:prstGeom prst="line">
            <a:avLst/>
          </a:prstGeom>
          <a:ln w="38100">
            <a:solidFill>
              <a:srgbClr val="385723"/>
            </a:solidFill>
          </a:ln>
        </p:spPr>
        <p:style>
          <a:lnRef idx="1">
            <a:schemeClr val="accent6"/>
          </a:lnRef>
          <a:fillRef idx="0">
            <a:schemeClr val="accent6"/>
          </a:fillRef>
          <a:effectRef idx="0">
            <a:schemeClr val="accent6"/>
          </a:effectRef>
          <a:fontRef idx="minor">
            <a:schemeClr val="tx1"/>
          </a:fontRef>
        </p:style>
      </p:cxnSp>
      <p:graphicFrame>
        <p:nvGraphicFramePr>
          <p:cNvPr id="14" name="Diagram 13"/>
          <p:cNvGraphicFramePr/>
          <p:nvPr>
            <p:extLst>
              <p:ext uri="{D42A27DB-BD31-4B8C-83A1-F6EECF244321}">
                <p14:modId xmlns:p14="http://schemas.microsoft.com/office/powerpoint/2010/main" val="2522219715"/>
              </p:ext>
            </p:extLst>
          </p:nvPr>
        </p:nvGraphicFramePr>
        <p:xfrm>
          <a:off x="3433631" y="571772"/>
          <a:ext cx="8286301" cy="2626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366478" y="3462836"/>
            <a:ext cx="2954655" cy="769441"/>
          </a:xfrm>
          <a:prstGeom prst="rect">
            <a:avLst/>
          </a:prstGeom>
        </p:spPr>
        <p:txBody>
          <a:bodyPr wrap="none">
            <a:spAutoFit/>
          </a:bodyPr>
          <a:lstStyle/>
          <a:p>
            <a:pPr marL="285750" indent="-285750">
              <a:buFont typeface="Wingdings" panose="05000000000000000000" pitchFamily="2" charset="2"/>
              <a:buChar char="ü"/>
            </a:pPr>
            <a:r>
              <a:rPr lang="el-GR" sz="2200" b="1" i="1" dirty="0" smtClean="0">
                <a:solidFill>
                  <a:srgbClr val="385723"/>
                </a:solidFill>
                <a:ea typeface="Verdana" panose="020B0604030504040204" pitchFamily="34" charset="0"/>
              </a:rPr>
              <a:t>Τομεακές </a:t>
            </a:r>
          </a:p>
          <a:p>
            <a:r>
              <a:rPr lang="el-GR" sz="2200" b="1" i="1" dirty="0" smtClean="0">
                <a:solidFill>
                  <a:srgbClr val="385723"/>
                </a:solidFill>
                <a:ea typeface="Verdana" panose="020B0604030504040204" pitchFamily="34" charset="0"/>
              </a:rPr>
              <a:t>Προτεραιότητες</a:t>
            </a:r>
            <a:r>
              <a:rPr lang="en-CY" dirty="0">
                <a:latin typeface="Verdana" panose="020B0604030504040204" pitchFamily="34" charset="0"/>
                <a:ea typeface="Verdana" panose="020B0604030504040204" pitchFamily="34" charset="0"/>
              </a:rPr>
              <a:t>	</a:t>
            </a:r>
            <a:endParaRPr lang="el-G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1738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6061</TotalTime>
  <Words>1546</Words>
  <Application>Microsoft Office PowerPoint</Application>
  <PresentationFormat>Widescreen</PresentationFormat>
  <Paragraphs>348</Paragraphs>
  <Slides>24</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SimSun</vt:lpstr>
      <vt:lpstr>Arial</vt:lpstr>
      <vt:lpstr>Arial Narrow</vt:lpstr>
      <vt:lpstr>Calibri</vt:lpstr>
      <vt:lpstr>Calibri Light</vt:lpstr>
      <vt:lpstr>Century Gothic</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Stella Demetriou</cp:lastModifiedBy>
  <cp:revision>296</cp:revision>
  <cp:lastPrinted>2021-11-26T07:46:32Z</cp:lastPrinted>
  <dcterms:created xsi:type="dcterms:W3CDTF">2021-06-29T14:21:58Z</dcterms:created>
  <dcterms:modified xsi:type="dcterms:W3CDTF">2022-02-22T06:45:12Z</dcterms:modified>
</cp:coreProperties>
</file>